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D548-C4AC-4E53-AE1F-6DD10A50C3C3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468D8-628E-436C-9EC7-2D5C238DD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554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D548-C4AC-4E53-AE1F-6DD10A50C3C3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468D8-628E-436C-9EC7-2D5C238DD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3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D548-C4AC-4E53-AE1F-6DD10A50C3C3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468D8-628E-436C-9EC7-2D5C238DD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04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D548-C4AC-4E53-AE1F-6DD10A50C3C3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468D8-628E-436C-9EC7-2D5C238DD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705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D548-C4AC-4E53-AE1F-6DD10A50C3C3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468D8-628E-436C-9EC7-2D5C238DD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17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D548-C4AC-4E53-AE1F-6DD10A50C3C3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468D8-628E-436C-9EC7-2D5C238DD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71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D548-C4AC-4E53-AE1F-6DD10A50C3C3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468D8-628E-436C-9EC7-2D5C238DD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04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D548-C4AC-4E53-AE1F-6DD10A50C3C3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468D8-628E-436C-9EC7-2D5C238DD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D548-C4AC-4E53-AE1F-6DD10A50C3C3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468D8-628E-436C-9EC7-2D5C238DD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89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D548-C4AC-4E53-AE1F-6DD10A50C3C3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468D8-628E-436C-9EC7-2D5C238DD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24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D548-C4AC-4E53-AE1F-6DD10A50C3C3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468D8-628E-436C-9EC7-2D5C238DD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4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7D548-C4AC-4E53-AE1F-6DD10A50C3C3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468D8-628E-436C-9EC7-2D5C238DD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1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2475" cy="934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6464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8534400" cy="6572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2522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6200"/>
            <a:ext cx="8534400" cy="6585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7071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15399" cy="6878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-76200" y="5867400"/>
            <a:ext cx="2895600" cy="1143000"/>
          </a:xfrm>
          <a:prstGeom prst="ellipse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0"/>
          </p:cNvCxnSpPr>
          <p:nvPr/>
        </p:nvCxnSpPr>
        <p:spPr>
          <a:xfrm flipV="1">
            <a:off x="1371600" y="3124200"/>
            <a:ext cx="2286000" cy="2743200"/>
          </a:xfrm>
          <a:prstGeom prst="straightConnector1">
            <a:avLst/>
          </a:prstGeom>
          <a:ln w="793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657600" y="2819400"/>
            <a:ext cx="23622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Error message  appears in the original drawing Drawing1.dwg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746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</Words>
  <Application>Microsoft Office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Putarjuna Subramanian (UST, IND)</dc:creator>
  <cp:lastModifiedBy>Putarjuna Subramanian (UST, IND)</cp:lastModifiedBy>
  <cp:revision>1</cp:revision>
  <dcterms:created xsi:type="dcterms:W3CDTF">2016-04-12T08:48:06Z</dcterms:created>
  <dcterms:modified xsi:type="dcterms:W3CDTF">2016-04-12T08:52:59Z</dcterms:modified>
</cp:coreProperties>
</file>