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6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00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69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0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1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6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6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550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5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7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4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BFD5E-79AE-483C-A196-B85D5CA1EF52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5E8F9-B8C4-4372-8EEF-E93EE4FFEE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SIPCMContentMarking" descr="{&quot;HashCode&quot;:1831732991,&quot;Placement&quot;:&quot;Footer&quot;}"/>
          <p:cNvSpPr txBox="1"/>
          <p:nvPr userDrawn="1"/>
        </p:nvSpPr>
        <p:spPr>
          <a:xfrm>
            <a:off x="5389152" y="6595656"/>
            <a:ext cx="1413695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Schlumberger-Private</a:t>
            </a:r>
            <a:endParaRPr lang="en-US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61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0582"/>
          <a:stretch/>
        </p:blipFill>
        <p:spPr>
          <a:xfrm>
            <a:off x="717642" y="613273"/>
            <a:ext cx="2521947" cy="20341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896983" y="1184366"/>
            <a:ext cx="766354" cy="18288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1663337" y="1271451"/>
            <a:ext cx="1863634" cy="4355"/>
          </a:xfrm>
          <a:prstGeom prst="straightConnector1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971" y="488769"/>
            <a:ext cx="1966546" cy="2324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3526971" y="1687286"/>
            <a:ext cx="766354" cy="1589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367" y="195875"/>
            <a:ext cx="4100847" cy="29828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6531428" y="1630339"/>
            <a:ext cx="1410789" cy="78758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endCxn id="10" idx="1"/>
          </p:cNvCxnSpPr>
          <p:nvPr/>
        </p:nvCxnSpPr>
        <p:spPr>
          <a:xfrm flipV="1">
            <a:off x="4275907" y="1687286"/>
            <a:ext cx="2050460" cy="44088"/>
          </a:xfrm>
          <a:prstGeom prst="straightConnector1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025264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Sampath</dc:creator>
  <cp:lastModifiedBy>Manoj Sampath</cp:lastModifiedBy>
  <cp:revision>1</cp:revision>
  <dcterms:created xsi:type="dcterms:W3CDTF">2019-07-31T12:59:29Z</dcterms:created>
  <dcterms:modified xsi:type="dcterms:W3CDTF">2019-07-31T13:03:39Z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85f1f62-8d2b-4457-869c-0a13c6549635_Enabled">
    <vt:lpwstr>True</vt:lpwstr>
  </property>
  <property fmtid="{D5CDD505-2E9C-101B-9397-08002B2CF9AE}" pid="3" name="MSIP_Label_585f1f62-8d2b-4457-869c-0a13c6549635_SiteId">
    <vt:lpwstr>41ff26dc-250f-4b13-8981-739be8610c21</vt:lpwstr>
  </property>
  <property fmtid="{D5CDD505-2E9C-101B-9397-08002B2CF9AE}" pid="4" name="MSIP_Label_585f1f62-8d2b-4457-869c-0a13c6549635_Owner">
    <vt:lpwstr>MSampath3@slb.com</vt:lpwstr>
  </property>
  <property fmtid="{D5CDD505-2E9C-101B-9397-08002B2CF9AE}" pid="5" name="MSIP_Label_585f1f62-8d2b-4457-869c-0a13c6549635_SetDate">
    <vt:lpwstr>2019-07-31T13:03:18.2287264Z</vt:lpwstr>
  </property>
  <property fmtid="{D5CDD505-2E9C-101B-9397-08002B2CF9AE}" pid="6" name="MSIP_Label_585f1f62-8d2b-4457-869c-0a13c6549635_Name">
    <vt:lpwstr>Private</vt:lpwstr>
  </property>
  <property fmtid="{D5CDD505-2E9C-101B-9397-08002B2CF9AE}" pid="7" name="MSIP_Label_585f1f62-8d2b-4457-869c-0a13c6549635_Application">
    <vt:lpwstr>Microsoft Azure Information Protection</vt:lpwstr>
  </property>
  <property fmtid="{D5CDD505-2E9C-101B-9397-08002B2CF9AE}" pid="8" name="MSIP_Label_585f1f62-8d2b-4457-869c-0a13c6549635_ActionId">
    <vt:lpwstr>c3c916d9-048d-467f-8302-33e43a84003b</vt:lpwstr>
  </property>
  <property fmtid="{D5CDD505-2E9C-101B-9397-08002B2CF9AE}" pid="9" name="MSIP_Label_585f1f62-8d2b-4457-869c-0a13c6549635_Extended_MSFT_Method">
    <vt:lpwstr>Automatic</vt:lpwstr>
  </property>
  <property fmtid="{D5CDD505-2E9C-101B-9397-08002B2CF9AE}" pid="10" name="MSIP_Label_8bb759f6-5337-4dc5-b19b-e74b6da11f8f_Enabled">
    <vt:lpwstr>True</vt:lpwstr>
  </property>
  <property fmtid="{D5CDD505-2E9C-101B-9397-08002B2CF9AE}" pid="11" name="MSIP_Label_8bb759f6-5337-4dc5-b19b-e74b6da11f8f_SiteId">
    <vt:lpwstr>41ff26dc-250f-4b13-8981-739be8610c21</vt:lpwstr>
  </property>
  <property fmtid="{D5CDD505-2E9C-101B-9397-08002B2CF9AE}" pid="12" name="MSIP_Label_8bb759f6-5337-4dc5-b19b-e74b6da11f8f_Owner">
    <vt:lpwstr>MSampath3@slb.com</vt:lpwstr>
  </property>
  <property fmtid="{D5CDD505-2E9C-101B-9397-08002B2CF9AE}" pid="13" name="MSIP_Label_8bb759f6-5337-4dc5-b19b-e74b6da11f8f_SetDate">
    <vt:lpwstr>2019-07-31T13:03:18.2287264Z</vt:lpwstr>
  </property>
  <property fmtid="{D5CDD505-2E9C-101B-9397-08002B2CF9AE}" pid="14" name="MSIP_Label_8bb759f6-5337-4dc5-b19b-e74b6da11f8f_Name">
    <vt:lpwstr>Internal</vt:lpwstr>
  </property>
  <property fmtid="{D5CDD505-2E9C-101B-9397-08002B2CF9AE}" pid="15" name="MSIP_Label_8bb759f6-5337-4dc5-b19b-e74b6da11f8f_Application">
    <vt:lpwstr>Microsoft Azure Information Protection</vt:lpwstr>
  </property>
  <property fmtid="{D5CDD505-2E9C-101B-9397-08002B2CF9AE}" pid="16" name="MSIP_Label_8bb759f6-5337-4dc5-b19b-e74b6da11f8f_ActionId">
    <vt:lpwstr>c3c916d9-048d-467f-8302-33e43a84003b</vt:lpwstr>
  </property>
  <property fmtid="{D5CDD505-2E9C-101B-9397-08002B2CF9AE}" pid="17" name="MSIP_Label_8bb759f6-5337-4dc5-b19b-e74b6da11f8f_Parent">
    <vt:lpwstr>585f1f62-8d2b-4457-869c-0a13c6549635</vt:lpwstr>
  </property>
  <property fmtid="{D5CDD505-2E9C-101B-9397-08002B2CF9AE}" pid="18" name="MSIP_Label_8bb759f6-5337-4dc5-b19b-e74b6da11f8f_Extended_MSFT_Method">
    <vt:lpwstr>Automatic</vt:lpwstr>
  </property>
  <property fmtid="{D5CDD505-2E9C-101B-9397-08002B2CF9AE}" pid="19" name="Sensitivity">
    <vt:lpwstr>Private Internal</vt:lpwstr>
  </property>
</Properties>
</file>