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8EB91-A00B-4FFB-B03F-8A9E691F6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FB5ADA-3C33-43A7-946B-8A03DA88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14429-9E66-4771-9419-978DD62BB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2819A-E08D-4852-82D0-D54C60BD7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21B6B-2996-44A8-8135-56620ACAF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952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33C03-4D7E-4F46-860A-E2AFB1675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98513-57F3-4EC0-A759-9586AB9FC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793EB-C623-4824-94A6-06E018B09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8D00D-A012-420B-AA82-99ED053CC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390A0-2175-4929-A6D6-70F86A47E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433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A79BA-591A-4549-9C16-1B78BD713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61E0F-43E2-4C3A-8494-DC03E560E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9774F-312B-4158-94E7-77D737B0E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C7FC2-A3F5-4C20-9F69-0329BB8F9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6F835-A1D5-4AF7-A570-CECB669F5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47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A6CAF-543E-4993-B04D-AD16B8DF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2B233-DFC9-443E-A970-EF09AA747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B5FABB-EC03-4CC5-B244-1820FA571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71EFA-1307-4E54-BC0D-7B6A0A85A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505B7-A928-4F6D-91A2-1DAF4C385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EC4B5-E92C-485C-B2E3-2A1181BFB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839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530A0-7108-4D11-9F21-526ED58B8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97FBD-40F8-47C3-8456-055E1CA66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2ED2EE-1E78-410E-926F-D150ABB26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1D04DE-9882-4F1C-975D-734270F5FB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CF996C-8AF5-49FB-9337-8B08894E7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F4AEE-068C-4762-97AA-B8AEC0BF9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B2A22C-CDB1-46AA-8BC4-4B77A5E83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12241-033A-4614-AB1B-DD48AA335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724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714A6-064B-4788-A673-6616EECCF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2F26DF-370C-4AFD-8F9E-01CD967B8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9375A1-7208-4D2B-9988-98D1201D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B8F59-D6FA-4633-9344-98C40A54C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421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85FA4E-EDFC-4A02-9DBD-3DF026C01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00F77F-6271-4F70-AA09-17667AC3F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09CB3-3B68-4035-BBA3-CA888A08E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270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BA13-D80E-458D-AE97-359913647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5FAB3-F990-4C88-8F3C-E2C81DB57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EA40E-D44E-472D-B0F9-4A0768F754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C3AF72-888C-4C51-BB37-177A40EDB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10269-255E-4DD6-9F2A-246F6C8AE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0D2B-5BF4-4843-BE09-C63E084BB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33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6A990-5F2E-42B6-A569-CD7FAAB00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0E8B59-3CFA-47BA-908F-AB1FCA88E1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CA316-4679-4A6D-9AC0-5340A6EA13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A52B8C-98F1-40A9-99D8-813B92D79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CADEAD-C9E2-4C65-951B-745BDC262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899481-1230-4B48-8C93-4E767CE25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923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C7D72-41C1-462B-9F1B-6A8A19041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782E8D-7D29-4010-9693-B76EC46C8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26BD9-E57C-4CDD-B3D0-7A6AC365D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F5B07-DDCD-4274-89DE-5CC60AD6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F1ED7-54F5-4DBA-A10B-B4C41B2A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774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090F0C-A894-4050-BCD2-C4C66518A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F956E1-9774-49E0-BBD9-4DB6A444C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52582-7AEB-41F8-BADB-5BF84A865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53CB3-A689-447F-A2BA-510047D54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D7894-4EF6-43DB-A1A2-CFACF162C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91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B49A35-9C88-4025-B6FF-789F3EA4D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0E113F-2712-4EC2-8ED7-C7CFB05AB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7A1C7-D692-484F-81C7-1C8A75A6DD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9D9FD-1C4B-4E61-8BC2-835F54B6D058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1489F-FD81-46D9-B624-F6555D6753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CC8F7-163B-4238-9F64-D91A6C224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25691-BBC0-4E64-992A-E92744D7A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0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CD55103-79FE-4784-B475-8E89083C1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4018296"/>
            <a:ext cx="4785894" cy="25099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0E93E5-990A-4F7B-BA3B-3EEDE24A8C0A}"/>
              </a:ext>
            </a:extLst>
          </p:cNvPr>
          <p:cNvSpPr txBox="1"/>
          <p:nvPr/>
        </p:nvSpPr>
        <p:spPr>
          <a:xfrm>
            <a:off x="261920" y="3177664"/>
            <a:ext cx="45668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new component has been created in the assembly and a sketch created on a plane of an existing component, the sketch is then extruded to the highlighted point on the next component. This doesn’t give a length, just a quantity within the </a:t>
            </a:r>
            <a:r>
              <a:rPr lang="en-GB" sz="1100" dirty="0" err="1"/>
              <a:t>bom</a:t>
            </a:r>
            <a:r>
              <a:rPr lang="en-GB" sz="1100" dirty="0"/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2BEE0A-128D-46F6-AFD0-CFC04B617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050994"/>
            <a:ext cx="4785894" cy="20554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83F5514-4E08-43B3-B5F7-43961DEFCFA7}"/>
              </a:ext>
            </a:extLst>
          </p:cNvPr>
          <p:cNvSpPr txBox="1"/>
          <p:nvPr/>
        </p:nvSpPr>
        <p:spPr>
          <a:xfrm>
            <a:off x="152400" y="112274"/>
            <a:ext cx="456685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My aim is to have a </a:t>
            </a:r>
            <a:r>
              <a:rPr lang="en-GB" sz="1100" dirty="0" err="1"/>
              <a:t>bom</a:t>
            </a:r>
            <a:r>
              <a:rPr lang="en-GB" sz="1100" dirty="0"/>
              <a:t> on the drawing that identifies the combined length of the trunking that’s used. As shown on the left. All the dimensions for items 10 – 21 have been extruded to their distances (the bill of material on each part has the parameter selected as shown. 20 however has been extruded to a point as shown below.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DFCD46-365B-4D7D-B2CA-919A50CC1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504" y="382421"/>
            <a:ext cx="3205746" cy="2879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FEA1A45-F32A-43E4-B8EE-CDEB6410FA0B}"/>
              </a:ext>
            </a:extLst>
          </p:cNvPr>
          <p:cNvSpPr txBox="1"/>
          <p:nvPr/>
        </p:nvSpPr>
        <p:spPr>
          <a:xfrm>
            <a:off x="9327502" y="1080631"/>
            <a:ext cx="1887894" cy="617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Bill of Material parameter for item 21 where the extrusion is to a distance.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EC813D1-09DE-4097-98BE-CC377EA31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8994" y="3429000"/>
            <a:ext cx="3408508" cy="324660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2431A24-72C0-4FCC-976A-28D16EC912FF}"/>
              </a:ext>
            </a:extLst>
          </p:cNvPr>
          <p:cNvSpPr txBox="1"/>
          <p:nvPr/>
        </p:nvSpPr>
        <p:spPr>
          <a:xfrm>
            <a:off x="9473775" y="4655723"/>
            <a:ext cx="18878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Bill of Material parameters for item 20 where the extrusion is to a point. There isn’t any parameters.</a:t>
            </a:r>
          </a:p>
        </p:txBody>
      </p:sp>
    </p:spTree>
    <p:extLst>
      <p:ext uri="{BB962C8B-B14F-4D97-AF65-F5344CB8AC3E}">
        <p14:creationId xmlns:p14="http://schemas.microsoft.com/office/powerpoint/2010/main" val="2674179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C16B5B-F9BD-498A-A638-A51B46D98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7" y="1304925"/>
            <a:ext cx="10144125" cy="4248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57EDD6-38D9-4EA9-B4E5-A01B8E9F66A0}"/>
              </a:ext>
            </a:extLst>
          </p:cNvPr>
          <p:cNvSpPr txBox="1"/>
          <p:nvPr/>
        </p:nvSpPr>
        <p:spPr>
          <a:xfrm>
            <a:off x="1023937" y="288443"/>
            <a:ext cx="4566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Extrusion will be created between each of the highlighted constrained components, and we’d like an overall length of all the tray </a:t>
            </a:r>
            <a:r>
              <a:rPr lang="en-GB" sz="1100"/>
              <a:t>(extrusions)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4283866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176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Venn</dc:creator>
  <cp:lastModifiedBy>David Venn</cp:lastModifiedBy>
  <cp:revision>2</cp:revision>
  <dcterms:created xsi:type="dcterms:W3CDTF">2022-04-06T11:55:59Z</dcterms:created>
  <dcterms:modified xsi:type="dcterms:W3CDTF">2022-04-06T12:26:08Z</dcterms:modified>
</cp:coreProperties>
</file>