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998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86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E9839-A38D-4669-A1CC-F7076469C68C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7D82-0861-4591-8624-62E120AF54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259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E9839-A38D-4669-A1CC-F7076469C68C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7D82-0861-4591-8624-62E120AF54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798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E9839-A38D-4669-A1CC-F7076469C68C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7D82-0861-4591-8624-62E120AF54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148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E9839-A38D-4669-A1CC-F7076469C68C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7D82-0861-4591-8624-62E120AF54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247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E9839-A38D-4669-A1CC-F7076469C68C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7D82-0861-4591-8624-62E120AF54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8717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E9839-A38D-4669-A1CC-F7076469C68C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7D82-0861-4591-8624-62E120AF54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981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E9839-A38D-4669-A1CC-F7076469C68C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7D82-0861-4591-8624-62E120AF54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741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E9839-A38D-4669-A1CC-F7076469C68C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7D82-0861-4591-8624-62E120AF54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851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E9839-A38D-4669-A1CC-F7076469C68C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7D82-0861-4591-8624-62E120AF54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923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E9839-A38D-4669-A1CC-F7076469C68C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7D82-0861-4591-8624-62E120AF54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175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E9839-A38D-4669-A1CC-F7076469C68C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A7D82-0861-4591-8624-62E120AF54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735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8E9839-A38D-4669-A1CC-F7076469C68C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A7D82-0861-4591-8624-62E120AF54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1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9301" t="-1096" r="522" b="8019"/>
          <a:stretch/>
        </p:blipFill>
        <p:spPr>
          <a:xfrm>
            <a:off x="3216729" y="318408"/>
            <a:ext cx="6278336" cy="5780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3758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Carolina Tamayo</dc:creator>
  <cp:lastModifiedBy>Carolina Tamayo</cp:lastModifiedBy>
  <cp:revision>1</cp:revision>
  <dcterms:created xsi:type="dcterms:W3CDTF">2017-04-20T15:58:22Z</dcterms:created>
  <dcterms:modified xsi:type="dcterms:W3CDTF">2017-04-20T15:58:44Z</dcterms:modified>
</cp:coreProperties>
</file>