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>
        <p:scale>
          <a:sx n="66" d="100"/>
          <a:sy n="66" d="100"/>
        </p:scale>
        <p:origin x="930" y="10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BC54-C83A-4797-B828-0EA0ED5A09BA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342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BC54-C83A-4797-B828-0EA0ED5A09BA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703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BC54-C83A-4797-B828-0EA0ED5A09BA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348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BC54-C83A-4797-B828-0EA0ED5A09BA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995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BC54-C83A-4797-B828-0EA0ED5A09BA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09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BC54-C83A-4797-B828-0EA0ED5A09BA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803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BC54-C83A-4797-B828-0EA0ED5A09BA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361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BC54-C83A-4797-B828-0EA0ED5A09BA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64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BC54-C83A-4797-B828-0EA0ED5A09BA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365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BC54-C83A-4797-B828-0EA0ED5A09BA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339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BC54-C83A-4797-B828-0EA0ED5A09BA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093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3BC54-C83A-4797-B828-0EA0ED5A09BA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AD22E-E06C-4884-83C2-D05C7CE91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402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476" t="10585" r="26054" b="17147"/>
          <a:stretch/>
        </p:blipFill>
        <p:spPr>
          <a:xfrm>
            <a:off x="6384224" y="304800"/>
            <a:ext cx="4472461" cy="58057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32914" y="6212114"/>
            <a:ext cx="3686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Block of PEEK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932" t="27784" r="49546" b="13375"/>
          <a:stretch/>
        </p:blipFill>
        <p:spPr>
          <a:xfrm rot="10800000">
            <a:off x="1770742" y="377371"/>
            <a:ext cx="1683657" cy="56605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08628" y="6212114"/>
            <a:ext cx="3686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Detector strip print pattern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3643086" y="4064000"/>
            <a:ext cx="2844800" cy="14514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1538514" y="174171"/>
            <a:ext cx="2336800" cy="124822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3793423" y="812799"/>
            <a:ext cx="3739491" cy="986972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875314" y="203200"/>
            <a:ext cx="36866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piece of the strip (fan out area) would go around this corner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982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b3dec45-e20c-4d04-98a5-3534ac4471ef" descr="4239881A-FCD8-439E-A380-200B9165BE8C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20" t="5424" r="7016" b="12854"/>
          <a:stretch/>
        </p:blipFill>
        <p:spPr bwMode="auto">
          <a:xfrm>
            <a:off x="2877061" y="1730952"/>
            <a:ext cx="3638133" cy="4239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089065" y="1351198"/>
            <a:ext cx="2862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alibri" panose="020F0502020204030204" pitchFamily="34" charset="0"/>
              </a:rPr>
              <a:t>Assembled Strip Detector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69268" y="4366593"/>
            <a:ext cx="8625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alibri" panose="020F0502020204030204" pitchFamily="34" charset="0"/>
              </a:rPr>
              <a:t>Traces</a:t>
            </a:r>
            <a:endParaRPr lang="en-US" sz="1200" dirty="0">
              <a:latin typeface="Calibri" panose="020F05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712786" y="3482457"/>
            <a:ext cx="97520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Calibri" panose="020F0502020204030204" pitchFamily="34" charset="0"/>
              </a:rPr>
              <a:t>Fan-out area</a:t>
            </a:r>
            <a:endParaRPr lang="en-US" sz="1200" dirty="0">
              <a:latin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33583" y="2621536"/>
            <a:ext cx="8544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Calibri" panose="020F0502020204030204" pitchFamily="34" charset="0"/>
              </a:rPr>
              <a:t>90-degree bend</a:t>
            </a:r>
            <a:endParaRPr lang="en-US" sz="1200" dirty="0">
              <a:latin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69268" y="1953347"/>
            <a:ext cx="9467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Calibri" panose="020F0502020204030204" pitchFamily="34" charset="0"/>
              </a:rPr>
              <a:t>Rigid ASIC Board</a:t>
            </a:r>
            <a:endParaRPr lang="en-US" sz="1200" dirty="0">
              <a:latin typeface="Calibri" panose="020F0502020204030204" pitchFamily="34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4963886" y="4014526"/>
            <a:ext cx="1869697" cy="49056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6" idx="1"/>
          </p:cNvCxnSpPr>
          <p:nvPr/>
        </p:nvCxnSpPr>
        <p:spPr>
          <a:xfrm flipH="1" flipV="1">
            <a:off x="5065486" y="2985034"/>
            <a:ext cx="1647300" cy="63592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7" idx="1"/>
          </p:cNvCxnSpPr>
          <p:nvPr/>
        </p:nvCxnSpPr>
        <p:spPr>
          <a:xfrm flipH="1" flipV="1">
            <a:off x="5855474" y="2852368"/>
            <a:ext cx="978109" cy="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8" idx="1"/>
          </p:cNvCxnSpPr>
          <p:nvPr/>
        </p:nvCxnSpPr>
        <p:spPr>
          <a:xfrm flipH="1">
            <a:off x="5566035" y="2184180"/>
            <a:ext cx="1103233" cy="19548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714171" y="522514"/>
            <a:ext cx="5718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 it would look something like this: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2931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HPES ACES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PAQUETTE, BETH M. (GSFC-5620)</dc:creator>
  <cp:lastModifiedBy>PAQUETTE, BETH M. (GSFC-5620)</cp:lastModifiedBy>
  <cp:revision>1</cp:revision>
  <dcterms:created xsi:type="dcterms:W3CDTF">2017-02-14T15:58:16Z</dcterms:created>
  <dcterms:modified xsi:type="dcterms:W3CDTF">2017-02-14T15:58:42Z</dcterms:modified>
</cp:coreProperties>
</file>