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89" d="100"/>
          <a:sy n="89" d="100"/>
        </p:scale>
        <p:origin x="32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342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70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348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99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0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80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36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64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36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33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93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BC54-C83A-4797-B828-0EA0ED5A09BA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0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476" t="10585" r="26054" b="17147"/>
          <a:stretch/>
        </p:blipFill>
        <p:spPr>
          <a:xfrm>
            <a:off x="6384224" y="304800"/>
            <a:ext cx="4472461" cy="58057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32914" y="6212114"/>
            <a:ext cx="3686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Block of PEEK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932" t="27784" r="49546" b="13375"/>
          <a:stretch/>
        </p:blipFill>
        <p:spPr>
          <a:xfrm rot="10800000">
            <a:off x="1824140" y="526365"/>
            <a:ext cx="1683657" cy="56605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08628" y="6212114"/>
            <a:ext cx="3686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Detector strip print pattern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643086" y="4064000"/>
            <a:ext cx="2844800" cy="14514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538514" y="174171"/>
            <a:ext cx="2336800" cy="12482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793423" y="812799"/>
            <a:ext cx="3739491" cy="986972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961578" y="235634"/>
            <a:ext cx="3686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piece of the strip (fan out area) would go around this corner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982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HPES ACES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PAQUETTE, BETH M. (GSFC-5620)</dc:creator>
  <cp:lastModifiedBy>Chen, Peng (GSFC-5620)</cp:lastModifiedBy>
  <cp:revision>2</cp:revision>
  <dcterms:created xsi:type="dcterms:W3CDTF">2017-02-14T15:58:16Z</dcterms:created>
  <dcterms:modified xsi:type="dcterms:W3CDTF">2017-02-21T15:58:54Z</dcterms:modified>
</cp:coreProperties>
</file>