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78" y="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5691" r="46700" b="8940"/>
          <a:stretch>
            <a:fillRect/>
          </a:stretch>
        </p:blipFill>
        <p:spPr bwMode="auto">
          <a:xfrm>
            <a:off x="0" y="457200"/>
            <a:ext cx="6781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438400" y="3048000"/>
            <a:ext cx="1828800" cy="30480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Safety Links</dc:creator>
  <cp:lastModifiedBy>kannan</cp:lastModifiedBy>
  <cp:revision>3</cp:revision>
  <dcterms:created xsi:type="dcterms:W3CDTF">2006-08-16T00:00:00Z</dcterms:created>
  <dcterms:modified xsi:type="dcterms:W3CDTF">2016-05-02T15:10:50Z</dcterms:modified>
</cp:coreProperties>
</file>