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diagrams/data12.xml" ContentType="application/vnd.openxmlformats-officedocument.drawingml.diagramData+xml"/>
  <Override PartName="/ppt/diagrams/layout12.xml" ContentType="application/vnd.openxmlformats-officedocument.drawingml.diagramLayout+xml"/>
  <Override PartName="/ppt/diagrams/quickStyle12.xml" ContentType="application/vnd.openxmlformats-officedocument.drawingml.diagramStyle+xml"/>
  <Override PartName="/ppt/diagrams/colors12.xml" ContentType="application/vnd.openxmlformats-officedocument.drawingml.diagramColors+xml"/>
  <Override PartName="/ppt/diagrams/drawing12.xml" ContentType="application/vnd.ms-office.drawingml.diagramDrawing+xml"/>
  <Override PartName="/ppt/diagrams/data13.xml" ContentType="application/vnd.openxmlformats-officedocument.drawingml.diagramData+xml"/>
  <Override PartName="/ppt/diagrams/layout13.xml" ContentType="application/vnd.openxmlformats-officedocument.drawingml.diagramLayout+xml"/>
  <Override PartName="/ppt/diagrams/quickStyle13.xml" ContentType="application/vnd.openxmlformats-officedocument.drawingml.diagramStyle+xml"/>
  <Override PartName="/ppt/diagrams/colors13.xml" ContentType="application/vnd.openxmlformats-officedocument.drawingml.diagramColors+xml"/>
  <Override PartName="/ppt/diagrams/drawing13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16" r:id="rId1"/>
  </p:sldMasterIdLst>
  <p:notesMasterIdLst>
    <p:notesMasterId r:id="rId18"/>
  </p:notesMasterIdLst>
  <p:sldIdLst>
    <p:sldId id="256" r:id="rId2"/>
    <p:sldId id="269" r:id="rId3"/>
    <p:sldId id="257" r:id="rId4"/>
    <p:sldId id="270" r:id="rId5"/>
    <p:sldId id="261" r:id="rId6"/>
    <p:sldId id="268" r:id="rId7"/>
    <p:sldId id="274" r:id="rId8"/>
    <p:sldId id="272" r:id="rId9"/>
    <p:sldId id="262" r:id="rId10"/>
    <p:sldId id="263" r:id="rId11"/>
    <p:sldId id="265" r:id="rId12"/>
    <p:sldId id="264" r:id="rId13"/>
    <p:sldId id="271" r:id="rId14"/>
    <p:sldId id="273" r:id="rId15"/>
    <p:sldId id="259" r:id="rId16"/>
    <p:sldId id="267" r:id="rId1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 varScale="1">
        <p:scale>
          <a:sx n="81" d="100"/>
          <a:sy n="81" d="100"/>
        </p:scale>
        <p:origin x="125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568B057-0520-4AFE-A6F2-3BA8D1C28BFF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5FCA7FB0-618C-45F1-A2E0-686A49C50B8D}">
      <dgm:prSet phldrT="[Text]"/>
      <dgm:spPr/>
      <dgm:t>
        <a:bodyPr/>
        <a:lstStyle/>
        <a:p>
          <a:r>
            <a:rPr lang="en-US" dirty="0"/>
            <a:t>Concept &amp; Requirements</a:t>
          </a:r>
        </a:p>
      </dgm:t>
    </dgm:pt>
    <dgm:pt modelId="{4AFAD700-1932-4F77-8CF5-564922756D54}" type="parTrans" cxnId="{69912A5F-6FFF-4E31-AD04-80C65F7C52F4}">
      <dgm:prSet/>
      <dgm:spPr/>
      <dgm:t>
        <a:bodyPr/>
        <a:lstStyle/>
        <a:p>
          <a:endParaRPr lang="en-US"/>
        </a:p>
      </dgm:t>
    </dgm:pt>
    <dgm:pt modelId="{F37D7AE1-72A5-4598-887B-BE2BF4D30914}" type="sibTrans" cxnId="{69912A5F-6FFF-4E31-AD04-80C65F7C52F4}">
      <dgm:prSet/>
      <dgm:spPr/>
      <dgm:t>
        <a:bodyPr/>
        <a:lstStyle/>
        <a:p>
          <a:endParaRPr lang="en-US"/>
        </a:p>
      </dgm:t>
    </dgm:pt>
    <dgm:pt modelId="{CE12E9A0-FDBF-4FAA-A2E3-47454E99977D}">
      <dgm:prSet phldrT="[Text]"/>
      <dgm:spPr/>
      <dgm:t>
        <a:bodyPr/>
        <a:lstStyle/>
        <a:p>
          <a:r>
            <a:rPr lang="en-US" dirty="0"/>
            <a:t>Takeoff Elements within AutoCAD</a:t>
          </a:r>
        </a:p>
      </dgm:t>
    </dgm:pt>
    <dgm:pt modelId="{7EF49164-447E-4062-9EAB-E6B3CB9374CF}" type="parTrans" cxnId="{D621E06B-6621-4EB5-819B-E473773C540C}">
      <dgm:prSet/>
      <dgm:spPr/>
      <dgm:t>
        <a:bodyPr/>
        <a:lstStyle/>
        <a:p>
          <a:endParaRPr lang="en-US"/>
        </a:p>
      </dgm:t>
    </dgm:pt>
    <dgm:pt modelId="{B1B19BEA-84D4-4CCD-87E0-C19DD1C51F1C}" type="sibTrans" cxnId="{D621E06B-6621-4EB5-819B-E473773C540C}">
      <dgm:prSet/>
      <dgm:spPr/>
      <dgm:t>
        <a:bodyPr/>
        <a:lstStyle/>
        <a:p>
          <a:endParaRPr lang="en-US"/>
        </a:p>
      </dgm:t>
    </dgm:pt>
    <dgm:pt modelId="{EBBEC9C7-D93D-42E2-9F56-A4EBEB192789}">
      <dgm:prSet phldrT="[Text]"/>
      <dgm:spPr/>
      <dgm:t>
        <a:bodyPr/>
        <a:lstStyle/>
        <a:p>
          <a:r>
            <a:rPr lang="en-US" dirty="0"/>
            <a:t>Takeoff Elements Properties</a:t>
          </a:r>
        </a:p>
      </dgm:t>
    </dgm:pt>
    <dgm:pt modelId="{4F50C675-04A1-493E-B82B-E1E341D863FD}" type="parTrans" cxnId="{A3DE89E3-E438-4134-8C76-E3906CAB7672}">
      <dgm:prSet/>
      <dgm:spPr/>
      <dgm:t>
        <a:bodyPr/>
        <a:lstStyle/>
        <a:p>
          <a:endParaRPr lang="en-US"/>
        </a:p>
      </dgm:t>
    </dgm:pt>
    <dgm:pt modelId="{4E9C14E3-02D4-401F-B9CF-9B79771308FA}" type="sibTrans" cxnId="{A3DE89E3-E438-4134-8C76-E3906CAB7672}">
      <dgm:prSet/>
      <dgm:spPr/>
      <dgm:t>
        <a:bodyPr/>
        <a:lstStyle/>
        <a:p>
          <a:endParaRPr lang="en-US"/>
        </a:p>
      </dgm:t>
    </dgm:pt>
    <dgm:pt modelId="{AA561625-42D1-4481-AEBD-45826F204DFB}">
      <dgm:prSet phldrT="[Text]"/>
      <dgm:spPr/>
      <dgm:t>
        <a:bodyPr/>
        <a:lstStyle/>
        <a:p>
          <a:r>
            <a:rPr lang="en-US" dirty="0"/>
            <a:t>Examples</a:t>
          </a:r>
        </a:p>
      </dgm:t>
    </dgm:pt>
    <dgm:pt modelId="{E0318956-8AD5-42CC-A5A1-9D6751094F08}" type="parTrans" cxnId="{AFA52DE5-E85A-41A3-B186-545959B85869}">
      <dgm:prSet/>
      <dgm:spPr/>
      <dgm:t>
        <a:bodyPr/>
        <a:lstStyle/>
        <a:p>
          <a:endParaRPr lang="en-US"/>
        </a:p>
      </dgm:t>
    </dgm:pt>
    <dgm:pt modelId="{0996C359-3A6F-4B1E-B774-72E55FC81728}" type="sibTrans" cxnId="{AFA52DE5-E85A-41A3-B186-545959B85869}">
      <dgm:prSet/>
      <dgm:spPr/>
      <dgm:t>
        <a:bodyPr/>
        <a:lstStyle/>
        <a:p>
          <a:endParaRPr lang="en-US"/>
        </a:p>
      </dgm:t>
    </dgm:pt>
    <dgm:pt modelId="{937A3237-4DDC-47EB-BE81-715963FAE5A4}">
      <dgm:prSet phldrT="[Text]"/>
      <dgm:spPr/>
      <dgm:t>
        <a:bodyPr/>
        <a:lstStyle/>
        <a:p>
          <a:r>
            <a:rPr lang="en-US" dirty="0"/>
            <a:t>Advantages &amp; Limitations</a:t>
          </a:r>
        </a:p>
      </dgm:t>
    </dgm:pt>
    <dgm:pt modelId="{130870FC-BEC9-44AB-A342-C88E91D2C601}" type="parTrans" cxnId="{1DD8FB0E-9E80-40AE-BF27-FA83F247D261}">
      <dgm:prSet/>
      <dgm:spPr/>
      <dgm:t>
        <a:bodyPr/>
        <a:lstStyle/>
        <a:p>
          <a:endParaRPr lang="en-US"/>
        </a:p>
      </dgm:t>
    </dgm:pt>
    <dgm:pt modelId="{2539F980-3888-45FF-8017-FB8A58715473}" type="sibTrans" cxnId="{1DD8FB0E-9E80-40AE-BF27-FA83F247D261}">
      <dgm:prSet/>
      <dgm:spPr/>
      <dgm:t>
        <a:bodyPr/>
        <a:lstStyle/>
        <a:p>
          <a:endParaRPr lang="en-US"/>
        </a:p>
      </dgm:t>
    </dgm:pt>
    <dgm:pt modelId="{FF9653B9-EAEE-4B81-BCCF-63E531188665}">
      <dgm:prSet phldrT="[Text]"/>
      <dgm:spPr/>
      <dgm:t>
        <a:bodyPr/>
        <a:lstStyle/>
        <a:p>
          <a:r>
            <a:rPr lang="en-US"/>
            <a:t>QS Tool Options</a:t>
          </a:r>
          <a:endParaRPr lang="en-US" dirty="0"/>
        </a:p>
      </dgm:t>
    </dgm:pt>
    <dgm:pt modelId="{D6538B60-1310-4628-9348-F61C5C3604A1}" type="parTrans" cxnId="{F8FE951E-4BCB-43D9-9C11-7F2BC2CC2C95}">
      <dgm:prSet/>
      <dgm:spPr/>
      <dgm:t>
        <a:bodyPr/>
        <a:lstStyle/>
        <a:p>
          <a:endParaRPr lang="en-US"/>
        </a:p>
      </dgm:t>
    </dgm:pt>
    <dgm:pt modelId="{7D151645-2C61-4BE8-8BC3-2677678AE6BC}" type="sibTrans" cxnId="{F8FE951E-4BCB-43D9-9C11-7F2BC2CC2C95}">
      <dgm:prSet/>
      <dgm:spPr/>
      <dgm:t>
        <a:bodyPr/>
        <a:lstStyle/>
        <a:p>
          <a:endParaRPr lang="en-US"/>
        </a:p>
      </dgm:t>
    </dgm:pt>
    <dgm:pt modelId="{522A96D9-CC28-4EC2-8B31-F01958351BCE}">
      <dgm:prSet phldrT="[Text]"/>
      <dgm:spPr/>
      <dgm:t>
        <a:bodyPr/>
        <a:lstStyle/>
        <a:p>
          <a:r>
            <a:rPr lang="en-US"/>
            <a:t>Video Presentation</a:t>
          </a:r>
          <a:endParaRPr lang="en-US" dirty="0"/>
        </a:p>
      </dgm:t>
    </dgm:pt>
    <dgm:pt modelId="{EDAD5369-AF8F-48F5-B7AB-B40385A0632A}" type="parTrans" cxnId="{45941423-F504-4822-BBCC-82639D255B24}">
      <dgm:prSet/>
      <dgm:spPr/>
      <dgm:t>
        <a:bodyPr/>
        <a:lstStyle/>
        <a:p>
          <a:endParaRPr lang="en-US"/>
        </a:p>
      </dgm:t>
    </dgm:pt>
    <dgm:pt modelId="{07A49203-2699-4F8E-B251-317746AC8E3D}" type="sibTrans" cxnId="{45941423-F504-4822-BBCC-82639D255B24}">
      <dgm:prSet/>
      <dgm:spPr/>
      <dgm:t>
        <a:bodyPr/>
        <a:lstStyle/>
        <a:p>
          <a:endParaRPr lang="en-US"/>
        </a:p>
      </dgm:t>
    </dgm:pt>
    <dgm:pt modelId="{2768D0ED-8804-4214-8AC3-E9A121B19DAA}">
      <dgm:prSet phldrT="[Text]"/>
      <dgm:spPr/>
      <dgm:t>
        <a:bodyPr/>
        <a:lstStyle/>
        <a:p>
          <a:r>
            <a:rPr lang="en-US"/>
            <a:t>List of Projects QTO Done with this Tool</a:t>
          </a:r>
          <a:endParaRPr lang="en-US" dirty="0"/>
        </a:p>
      </dgm:t>
    </dgm:pt>
    <dgm:pt modelId="{2AFD1D1C-64BD-4068-8225-8369D84CEE58}" type="parTrans" cxnId="{CBFCEB4A-0DD1-4AA2-912D-F05C42F856A4}">
      <dgm:prSet/>
      <dgm:spPr/>
      <dgm:t>
        <a:bodyPr/>
        <a:lstStyle/>
        <a:p>
          <a:endParaRPr lang="en-US"/>
        </a:p>
      </dgm:t>
    </dgm:pt>
    <dgm:pt modelId="{3CFB4F8D-C64B-4D49-A306-AFEB1753124D}" type="sibTrans" cxnId="{CBFCEB4A-0DD1-4AA2-912D-F05C42F856A4}">
      <dgm:prSet/>
      <dgm:spPr/>
      <dgm:t>
        <a:bodyPr/>
        <a:lstStyle/>
        <a:p>
          <a:endParaRPr lang="en-US"/>
        </a:p>
      </dgm:t>
    </dgm:pt>
    <dgm:pt modelId="{91D277D1-C3FE-461A-ACC8-C2DF8D150E20}" type="pres">
      <dgm:prSet presAssocID="{E568B057-0520-4AFE-A6F2-3BA8D1C28BFF}" presName="linear" presStyleCnt="0">
        <dgm:presLayoutVars>
          <dgm:dir/>
          <dgm:animLvl val="lvl"/>
          <dgm:resizeHandles val="exact"/>
        </dgm:presLayoutVars>
      </dgm:prSet>
      <dgm:spPr/>
    </dgm:pt>
    <dgm:pt modelId="{91302D01-DEB3-4E8A-8678-BC781BBA4DDD}" type="pres">
      <dgm:prSet presAssocID="{5FCA7FB0-618C-45F1-A2E0-686A49C50B8D}" presName="parentLin" presStyleCnt="0"/>
      <dgm:spPr/>
    </dgm:pt>
    <dgm:pt modelId="{DBE2E6AD-B4DB-427D-A176-6826B62E5A93}" type="pres">
      <dgm:prSet presAssocID="{5FCA7FB0-618C-45F1-A2E0-686A49C50B8D}" presName="parentLeftMargin" presStyleLbl="node1" presStyleIdx="0" presStyleCnt="8"/>
      <dgm:spPr/>
    </dgm:pt>
    <dgm:pt modelId="{1DD011A8-30CA-4969-8F9E-8152946F2457}" type="pres">
      <dgm:prSet presAssocID="{5FCA7FB0-618C-45F1-A2E0-686A49C50B8D}" presName="parentText" presStyleLbl="node1" presStyleIdx="0" presStyleCnt="8" custLinFactNeighborX="1753" custLinFactNeighborY="15562">
        <dgm:presLayoutVars>
          <dgm:chMax val="0"/>
          <dgm:bulletEnabled val="1"/>
        </dgm:presLayoutVars>
      </dgm:prSet>
      <dgm:spPr/>
    </dgm:pt>
    <dgm:pt modelId="{70DDD0A9-2274-413B-9D30-93001910E5E0}" type="pres">
      <dgm:prSet presAssocID="{5FCA7FB0-618C-45F1-A2E0-686A49C50B8D}" presName="negativeSpace" presStyleCnt="0"/>
      <dgm:spPr/>
    </dgm:pt>
    <dgm:pt modelId="{7F89703E-DA82-4758-84AE-F9FC6C3C2622}" type="pres">
      <dgm:prSet presAssocID="{5FCA7FB0-618C-45F1-A2E0-686A49C50B8D}" presName="childText" presStyleLbl="conFgAcc1" presStyleIdx="0" presStyleCnt="8">
        <dgm:presLayoutVars>
          <dgm:bulletEnabled val="1"/>
        </dgm:presLayoutVars>
      </dgm:prSet>
      <dgm:spPr/>
    </dgm:pt>
    <dgm:pt modelId="{3AE84294-01EB-43DC-B0E7-0D56CF287935}" type="pres">
      <dgm:prSet presAssocID="{F37D7AE1-72A5-4598-887B-BE2BF4D30914}" presName="spaceBetweenRectangles" presStyleCnt="0"/>
      <dgm:spPr/>
    </dgm:pt>
    <dgm:pt modelId="{EBBEDF5B-8857-4051-B758-23617AB48B89}" type="pres">
      <dgm:prSet presAssocID="{FF9653B9-EAEE-4B81-BCCF-63E531188665}" presName="parentLin" presStyleCnt="0"/>
      <dgm:spPr/>
    </dgm:pt>
    <dgm:pt modelId="{AFB92C4F-8C85-4D1D-B09A-AEADEF5011FA}" type="pres">
      <dgm:prSet presAssocID="{FF9653B9-EAEE-4B81-BCCF-63E531188665}" presName="parentLeftMargin" presStyleLbl="node1" presStyleIdx="0" presStyleCnt="8"/>
      <dgm:spPr/>
    </dgm:pt>
    <dgm:pt modelId="{9D973546-C228-41FA-9B58-BEE36EE08AB9}" type="pres">
      <dgm:prSet presAssocID="{FF9653B9-EAEE-4B81-BCCF-63E531188665}" presName="parentText" presStyleLbl="node1" presStyleIdx="1" presStyleCnt="8">
        <dgm:presLayoutVars>
          <dgm:chMax val="0"/>
          <dgm:bulletEnabled val="1"/>
        </dgm:presLayoutVars>
      </dgm:prSet>
      <dgm:spPr/>
    </dgm:pt>
    <dgm:pt modelId="{22001B7F-3DA1-4F17-8C26-CB8EE2C1030E}" type="pres">
      <dgm:prSet presAssocID="{FF9653B9-EAEE-4B81-BCCF-63E531188665}" presName="negativeSpace" presStyleCnt="0"/>
      <dgm:spPr/>
    </dgm:pt>
    <dgm:pt modelId="{58744647-2039-4685-808B-42696F942291}" type="pres">
      <dgm:prSet presAssocID="{FF9653B9-EAEE-4B81-BCCF-63E531188665}" presName="childText" presStyleLbl="conFgAcc1" presStyleIdx="1" presStyleCnt="8">
        <dgm:presLayoutVars>
          <dgm:bulletEnabled val="1"/>
        </dgm:presLayoutVars>
      </dgm:prSet>
      <dgm:spPr/>
    </dgm:pt>
    <dgm:pt modelId="{6B1F5597-B586-49EB-8BD7-C0E9E251CD91}" type="pres">
      <dgm:prSet presAssocID="{7D151645-2C61-4BE8-8BC3-2677678AE6BC}" presName="spaceBetweenRectangles" presStyleCnt="0"/>
      <dgm:spPr/>
    </dgm:pt>
    <dgm:pt modelId="{DE59414D-2D52-4CF1-BB19-F81D8D5132F8}" type="pres">
      <dgm:prSet presAssocID="{CE12E9A0-FDBF-4FAA-A2E3-47454E99977D}" presName="parentLin" presStyleCnt="0"/>
      <dgm:spPr/>
    </dgm:pt>
    <dgm:pt modelId="{124E9AB1-5958-4FE1-A076-41425CD358F2}" type="pres">
      <dgm:prSet presAssocID="{CE12E9A0-FDBF-4FAA-A2E3-47454E99977D}" presName="parentLeftMargin" presStyleLbl="node1" presStyleIdx="1" presStyleCnt="8"/>
      <dgm:spPr/>
    </dgm:pt>
    <dgm:pt modelId="{88E90411-6D0F-41A1-9574-864DA7B2405E}" type="pres">
      <dgm:prSet presAssocID="{CE12E9A0-FDBF-4FAA-A2E3-47454E99977D}" presName="parentText" presStyleLbl="node1" presStyleIdx="2" presStyleCnt="8">
        <dgm:presLayoutVars>
          <dgm:chMax val="0"/>
          <dgm:bulletEnabled val="1"/>
        </dgm:presLayoutVars>
      </dgm:prSet>
      <dgm:spPr/>
    </dgm:pt>
    <dgm:pt modelId="{A3C22457-9E4C-4FDF-AED5-65504D6FDDEB}" type="pres">
      <dgm:prSet presAssocID="{CE12E9A0-FDBF-4FAA-A2E3-47454E99977D}" presName="negativeSpace" presStyleCnt="0"/>
      <dgm:spPr/>
    </dgm:pt>
    <dgm:pt modelId="{ADAC5D98-5771-47DF-83B4-373EC87A6DB0}" type="pres">
      <dgm:prSet presAssocID="{CE12E9A0-FDBF-4FAA-A2E3-47454E99977D}" presName="childText" presStyleLbl="conFgAcc1" presStyleIdx="2" presStyleCnt="8">
        <dgm:presLayoutVars>
          <dgm:bulletEnabled val="1"/>
        </dgm:presLayoutVars>
      </dgm:prSet>
      <dgm:spPr/>
    </dgm:pt>
    <dgm:pt modelId="{CDA6A4F5-0443-4D2C-8440-1B5618121C62}" type="pres">
      <dgm:prSet presAssocID="{B1B19BEA-84D4-4CCD-87E0-C19DD1C51F1C}" presName="spaceBetweenRectangles" presStyleCnt="0"/>
      <dgm:spPr/>
    </dgm:pt>
    <dgm:pt modelId="{ACB93B0E-41B5-48F7-AB6A-171AD89967A9}" type="pres">
      <dgm:prSet presAssocID="{EBBEC9C7-D93D-42E2-9F56-A4EBEB192789}" presName="parentLin" presStyleCnt="0"/>
      <dgm:spPr/>
    </dgm:pt>
    <dgm:pt modelId="{53B994E3-55B8-4058-92DD-A228BE346463}" type="pres">
      <dgm:prSet presAssocID="{EBBEC9C7-D93D-42E2-9F56-A4EBEB192789}" presName="parentLeftMargin" presStyleLbl="node1" presStyleIdx="2" presStyleCnt="8"/>
      <dgm:spPr/>
    </dgm:pt>
    <dgm:pt modelId="{4EE5F07F-0E24-46A5-BE69-B6AF6B602C63}" type="pres">
      <dgm:prSet presAssocID="{EBBEC9C7-D93D-42E2-9F56-A4EBEB192789}" presName="parentText" presStyleLbl="node1" presStyleIdx="3" presStyleCnt="8">
        <dgm:presLayoutVars>
          <dgm:chMax val="0"/>
          <dgm:bulletEnabled val="1"/>
        </dgm:presLayoutVars>
      </dgm:prSet>
      <dgm:spPr/>
    </dgm:pt>
    <dgm:pt modelId="{758DA48F-BC8B-49B8-93A2-84A11D0A54D6}" type="pres">
      <dgm:prSet presAssocID="{EBBEC9C7-D93D-42E2-9F56-A4EBEB192789}" presName="negativeSpace" presStyleCnt="0"/>
      <dgm:spPr/>
    </dgm:pt>
    <dgm:pt modelId="{A52683BE-461E-46A3-B9A8-ADB497FA02BE}" type="pres">
      <dgm:prSet presAssocID="{EBBEC9C7-D93D-42E2-9F56-A4EBEB192789}" presName="childText" presStyleLbl="conFgAcc1" presStyleIdx="3" presStyleCnt="8">
        <dgm:presLayoutVars>
          <dgm:bulletEnabled val="1"/>
        </dgm:presLayoutVars>
      </dgm:prSet>
      <dgm:spPr/>
    </dgm:pt>
    <dgm:pt modelId="{11C0EB80-1FF0-4723-80A5-EF845BA2A49C}" type="pres">
      <dgm:prSet presAssocID="{4E9C14E3-02D4-401F-B9CF-9B79771308FA}" presName="spaceBetweenRectangles" presStyleCnt="0"/>
      <dgm:spPr/>
    </dgm:pt>
    <dgm:pt modelId="{F963DA2E-392B-4B1B-B54C-2D6DED4460C5}" type="pres">
      <dgm:prSet presAssocID="{522A96D9-CC28-4EC2-8B31-F01958351BCE}" presName="parentLin" presStyleCnt="0"/>
      <dgm:spPr/>
    </dgm:pt>
    <dgm:pt modelId="{96353188-78E5-41C6-A4D3-09ADFB389ED8}" type="pres">
      <dgm:prSet presAssocID="{522A96D9-CC28-4EC2-8B31-F01958351BCE}" presName="parentLeftMargin" presStyleLbl="node1" presStyleIdx="3" presStyleCnt="8"/>
      <dgm:spPr/>
    </dgm:pt>
    <dgm:pt modelId="{58ED2D0A-CE37-45CF-9C03-A1F552D4B40E}" type="pres">
      <dgm:prSet presAssocID="{522A96D9-CC28-4EC2-8B31-F01958351BCE}" presName="parentText" presStyleLbl="node1" presStyleIdx="4" presStyleCnt="8">
        <dgm:presLayoutVars>
          <dgm:chMax val="0"/>
          <dgm:bulletEnabled val="1"/>
        </dgm:presLayoutVars>
      </dgm:prSet>
      <dgm:spPr/>
    </dgm:pt>
    <dgm:pt modelId="{0115E5CF-274C-4A3D-A935-486D5AF9A42D}" type="pres">
      <dgm:prSet presAssocID="{522A96D9-CC28-4EC2-8B31-F01958351BCE}" presName="negativeSpace" presStyleCnt="0"/>
      <dgm:spPr/>
    </dgm:pt>
    <dgm:pt modelId="{FE996C6B-C5E0-45C3-95FF-4A16C88BCA77}" type="pres">
      <dgm:prSet presAssocID="{522A96D9-CC28-4EC2-8B31-F01958351BCE}" presName="childText" presStyleLbl="conFgAcc1" presStyleIdx="4" presStyleCnt="8">
        <dgm:presLayoutVars>
          <dgm:bulletEnabled val="1"/>
        </dgm:presLayoutVars>
      </dgm:prSet>
      <dgm:spPr/>
    </dgm:pt>
    <dgm:pt modelId="{7CF02D23-63E9-498B-B39B-BCAA4EE6725C}" type="pres">
      <dgm:prSet presAssocID="{07A49203-2699-4F8E-B251-317746AC8E3D}" presName="spaceBetweenRectangles" presStyleCnt="0"/>
      <dgm:spPr/>
    </dgm:pt>
    <dgm:pt modelId="{7B34FA3D-1D26-4DFE-A271-B4119C81C1E5}" type="pres">
      <dgm:prSet presAssocID="{AA561625-42D1-4481-AEBD-45826F204DFB}" presName="parentLin" presStyleCnt="0"/>
      <dgm:spPr/>
    </dgm:pt>
    <dgm:pt modelId="{5121827B-3236-40B4-9868-324BDFFA42AD}" type="pres">
      <dgm:prSet presAssocID="{AA561625-42D1-4481-AEBD-45826F204DFB}" presName="parentLeftMargin" presStyleLbl="node1" presStyleIdx="4" presStyleCnt="8"/>
      <dgm:spPr/>
    </dgm:pt>
    <dgm:pt modelId="{CE6A8256-BC31-431B-8B35-D094923FC7C1}" type="pres">
      <dgm:prSet presAssocID="{AA561625-42D1-4481-AEBD-45826F204DFB}" presName="parentText" presStyleLbl="node1" presStyleIdx="5" presStyleCnt="8">
        <dgm:presLayoutVars>
          <dgm:chMax val="0"/>
          <dgm:bulletEnabled val="1"/>
        </dgm:presLayoutVars>
      </dgm:prSet>
      <dgm:spPr/>
    </dgm:pt>
    <dgm:pt modelId="{8D54AACC-309A-4975-8159-87A314BFF050}" type="pres">
      <dgm:prSet presAssocID="{AA561625-42D1-4481-AEBD-45826F204DFB}" presName="negativeSpace" presStyleCnt="0"/>
      <dgm:spPr/>
    </dgm:pt>
    <dgm:pt modelId="{F8819DC8-E9B2-41DE-A8FE-E766DFA12312}" type="pres">
      <dgm:prSet presAssocID="{AA561625-42D1-4481-AEBD-45826F204DFB}" presName="childText" presStyleLbl="conFgAcc1" presStyleIdx="5" presStyleCnt="8">
        <dgm:presLayoutVars>
          <dgm:bulletEnabled val="1"/>
        </dgm:presLayoutVars>
      </dgm:prSet>
      <dgm:spPr/>
    </dgm:pt>
    <dgm:pt modelId="{E0622875-867E-4CB0-91D6-D5E57911D15A}" type="pres">
      <dgm:prSet presAssocID="{0996C359-3A6F-4B1E-B774-72E55FC81728}" presName="spaceBetweenRectangles" presStyleCnt="0"/>
      <dgm:spPr/>
    </dgm:pt>
    <dgm:pt modelId="{B23B00D8-5A4D-4B0F-9AEA-2FCC0282EC95}" type="pres">
      <dgm:prSet presAssocID="{2768D0ED-8804-4214-8AC3-E9A121B19DAA}" presName="parentLin" presStyleCnt="0"/>
      <dgm:spPr/>
    </dgm:pt>
    <dgm:pt modelId="{C69A1DC1-2D40-40B1-B76B-7BFF4438D575}" type="pres">
      <dgm:prSet presAssocID="{2768D0ED-8804-4214-8AC3-E9A121B19DAA}" presName="parentLeftMargin" presStyleLbl="node1" presStyleIdx="5" presStyleCnt="8"/>
      <dgm:spPr/>
    </dgm:pt>
    <dgm:pt modelId="{A727C9B5-EDA4-436B-9B14-928C070D82AC}" type="pres">
      <dgm:prSet presAssocID="{2768D0ED-8804-4214-8AC3-E9A121B19DAA}" presName="parentText" presStyleLbl="node1" presStyleIdx="6" presStyleCnt="8">
        <dgm:presLayoutVars>
          <dgm:chMax val="0"/>
          <dgm:bulletEnabled val="1"/>
        </dgm:presLayoutVars>
      </dgm:prSet>
      <dgm:spPr/>
    </dgm:pt>
    <dgm:pt modelId="{0730ADD0-F4FD-4252-AD0C-B9D7ABC3D4F7}" type="pres">
      <dgm:prSet presAssocID="{2768D0ED-8804-4214-8AC3-E9A121B19DAA}" presName="negativeSpace" presStyleCnt="0"/>
      <dgm:spPr/>
    </dgm:pt>
    <dgm:pt modelId="{838B3E24-4F74-47BB-8F20-B2284CF94DCF}" type="pres">
      <dgm:prSet presAssocID="{2768D0ED-8804-4214-8AC3-E9A121B19DAA}" presName="childText" presStyleLbl="conFgAcc1" presStyleIdx="6" presStyleCnt="8">
        <dgm:presLayoutVars>
          <dgm:bulletEnabled val="1"/>
        </dgm:presLayoutVars>
      </dgm:prSet>
      <dgm:spPr/>
    </dgm:pt>
    <dgm:pt modelId="{165754CE-1076-46B2-A2CA-76B16BA5B713}" type="pres">
      <dgm:prSet presAssocID="{3CFB4F8D-C64B-4D49-A306-AFEB1753124D}" presName="spaceBetweenRectangles" presStyleCnt="0"/>
      <dgm:spPr/>
    </dgm:pt>
    <dgm:pt modelId="{267A1128-3F58-4605-BE00-8C6AEAC21A02}" type="pres">
      <dgm:prSet presAssocID="{937A3237-4DDC-47EB-BE81-715963FAE5A4}" presName="parentLin" presStyleCnt="0"/>
      <dgm:spPr/>
    </dgm:pt>
    <dgm:pt modelId="{B61B5C69-AE15-4944-BBCA-E06DA8B8CE41}" type="pres">
      <dgm:prSet presAssocID="{937A3237-4DDC-47EB-BE81-715963FAE5A4}" presName="parentLeftMargin" presStyleLbl="node1" presStyleIdx="6" presStyleCnt="8"/>
      <dgm:spPr/>
    </dgm:pt>
    <dgm:pt modelId="{3903659E-680E-4780-A7BA-0B324940570F}" type="pres">
      <dgm:prSet presAssocID="{937A3237-4DDC-47EB-BE81-715963FAE5A4}" presName="parentText" presStyleLbl="node1" presStyleIdx="7" presStyleCnt="8">
        <dgm:presLayoutVars>
          <dgm:chMax val="0"/>
          <dgm:bulletEnabled val="1"/>
        </dgm:presLayoutVars>
      </dgm:prSet>
      <dgm:spPr/>
    </dgm:pt>
    <dgm:pt modelId="{DEAEFBBF-2255-411A-8510-616303E712D2}" type="pres">
      <dgm:prSet presAssocID="{937A3237-4DDC-47EB-BE81-715963FAE5A4}" presName="negativeSpace" presStyleCnt="0"/>
      <dgm:spPr/>
    </dgm:pt>
    <dgm:pt modelId="{9A7A1DB8-A57B-4F8D-AAA8-C8E052BE798F}" type="pres">
      <dgm:prSet presAssocID="{937A3237-4DDC-47EB-BE81-715963FAE5A4}" presName="childText" presStyleLbl="conFgAcc1" presStyleIdx="7" presStyleCnt="8">
        <dgm:presLayoutVars>
          <dgm:bulletEnabled val="1"/>
        </dgm:presLayoutVars>
      </dgm:prSet>
      <dgm:spPr/>
    </dgm:pt>
  </dgm:ptLst>
  <dgm:cxnLst>
    <dgm:cxn modelId="{69912A5F-6FFF-4E31-AD04-80C65F7C52F4}" srcId="{E568B057-0520-4AFE-A6F2-3BA8D1C28BFF}" destId="{5FCA7FB0-618C-45F1-A2E0-686A49C50B8D}" srcOrd="0" destOrd="0" parTransId="{4AFAD700-1932-4F77-8CF5-564922756D54}" sibTransId="{F37D7AE1-72A5-4598-887B-BE2BF4D30914}"/>
    <dgm:cxn modelId="{AACD894F-F3D9-4827-8121-DC12AC7AEF8F}" type="presOf" srcId="{522A96D9-CC28-4EC2-8B31-F01958351BCE}" destId="{96353188-78E5-41C6-A4D3-09ADFB389ED8}" srcOrd="0" destOrd="0" presId="urn:microsoft.com/office/officeart/2005/8/layout/list1"/>
    <dgm:cxn modelId="{A884BE89-B28E-47EB-802E-F9901A29BDF5}" type="presOf" srcId="{EBBEC9C7-D93D-42E2-9F56-A4EBEB192789}" destId="{53B994E3-55B8-4058-92DD-A228BE346463}" srcOrd="0" destOrd="0" presId="urn:microsoft.com/office/officeart/2005/8/layout/list1"/>
    <dgm:cxn modelId="{93E78A83-0B12-4A13-AAEE-72A90BA55306}" type="presOf" srcId="{EBBEC9C7-D93D-42E2-9F56-A4EBEB192789}" destId="{4EE5F07F-0E24-46A5-BE69-B6AF6B602C63}" srcOrd="1" destOrd="0" presId="urn:microsoft.com/office/officeart/2005/8/layout/list1"/>
    <dgm:cxn modelId="{E50F845C-9215-4F2F-9200-43264F44ABD6}" type="presOf" srcId="{5FCA7FB0-618C-45F1-A2E0-686A49C50B8D}" destId="{1DD011A8-30CA-4969-8F9E-8152946F2457}" srcOrd="1" destOrd="0" presId="urn:microsoft.com/office/officeart/2005/8/layout/list1"/>
    <dgm:cxn modelId="{D05366F0-090D-4C9D-A0EC-96B0B56430E8}" type="presOf" srcId="{2768D0ED-8804-4214-8AC3-E9A121B19DAA}" destId="{C69A1DC1-2D40-40B1-B76B-7BFF4438D575}" srcOrd="0" destOrd="0" presId="urn:microsoft.com/office/officeart/2005/8/layout/list1"/>
    <dgm:cxn modelId="{177D6DE7-BA58-431A-AEEF-86E401E9F219}" type="presOf" srcId="{FF9653B9-EAEE-4B81-BCCF-63E531188665}" destId="{9D973546-C228-41FA-9B58-BEE36EE08AB9}" srcOrd="1" destOrd="0" presId="urn:microsoft.com/office/officeart/2005/8/layout/list1"/>
    <dgm:cxn modelId="{966A8768-96CA-4E40-B025-F95E5E8751BF}" type="presOf" srcId="{CE12E9A0-FDBF-4FAA-A2E3-47454E99977D}" destId="{88E90411-6D0F-41A1-9574-864DA7B2405E}" srcOrd="1" destOrd="0" presId="urn:microsoft.com/office/officeart/2005/8/layout/list1"/>
    <dgm:cxn modelId="{F8FE951E-4BCB-43D9-9C11-7F2BC2CC2C95}" srcId="{E568B057-0520-4AFE-A6F2-3BA8D1C28BFF}" destId="{FF9653B9-EAEE-4B81-BCCF-63E531188665}" srcOrd="1" destOrd="0" parTransId="{D6538B60-1310-4628-9348-F61C5C3604A1}" sibTransId="{7D151645-2C61-4BE8-8BC3-2677678AE6BC}"/>
    <dgm:cxn modelId="{778D99B6-14E1-4C17-A9B7-9E154DB55146}" type="presOf" srcId="{937A3237-4DDC-47EB-BE81-715963FAE5A4}" destId="{B61B5C69-AE15-4944-BBCA-E06DA8B8CE41}" srcOrd="0" destOrd="0" presId="urn:microsoft.com/office/officeart/2005/8/layout/list1"/>
    <dgm:cxn modelId="{85176418-F025-4956-B96C-639172B987AF}" type="presOf" srcId="{FF9653B9-EAEE-4B81-BCCF-63E531188665}" destId="{AFB92C4F-8C85-4D1D-B09A-AEADEF5011FA}" srcOrd="0" destOrd="0" presId="urn:microsoft.com/office/officeart/2005/8/layout/list1"/>
    <dgm:cxn modelId="{45941423-F504-4822-BBCC-82639D255B24}" srcId="{E568B057-0520-4AFE-A6F2-3BA8D1C28BFF}" destId="{522A96D9-CC28-4EC2-8B31-F01958351BCE}" srcOrd="4" destOrd="0" parTransId="{EDAD5369-AF8F-48F5-B7AB-B40385A0632A}" sibTransId="{07A49203-2699-4F8E-B251-317746AC8E3D}"/>
    <dgm:cxn modelId="{1DD8FB0E-9E80-40AE-BF27-FA83F247D261}" srcId="{E568B057-0520-4AFE-A6F2-3BA8D1C28BFF}" destId="{937A3237-4DDC-47EB-BE81-715963FAE5A4}" srcOrd="7" destOrd="0" parTransId="{130870FC-BEC9-44AB-A342-C88E91D2C601}" sibTransId="{2539F980-3888-45FF-8017-FB8A58715473}"/>
    <dgm:cxn modelId="{9B5017D0-1822-4A62-90FF-719E3D4D0FB2}" type="presOf" srcId="{CE12E9A0-FDBF-4FAA-A2E3-47454E99977D}" destId="{124E9AB1-5958-4FE1-A076-41425CD358F2}" srcOrd="0" destOrd="0" presId="urn:microsoft.com/office/officeart/2005/8/layout/list1"/>
    <dgm:cxn modelId="{B8814BC4-6927-446D-9D0B-CB3B9207083E}" type="presOf" srcId="{2768D0ED-8804-4214-8AC3-E9A121B19DAA}" destId="{A727C9B5-EDA4-436B-9B14-928C070D82AC}" srcOrd="1" destOrd="0" presId="urn:microsoft.com/office/officeart/2005/8/layout/list1"/>
    <dgm:cxn modelId="{3CAE0D29-E301-41C5-B1CE-6F199DE5F827}" type="presOf" srcId="{5FCA7FB0-618C-45F1-A2E0-686A49C50B8D}" destId="{DBE2E6AD-B4DB-427D-A176-6826B62E5A93}" srcOrd="0" destOrd="0" presId="urn:microsoft.com/office/officeart/2005/8/layout/list1"/>
    <dgm:cxn modelId="{1CC4FDB1-9F4E-4B8A-8382-071FAB28731A}" type="presOf" srcId="{AA561625-42D1-4481-AEBD-45826F204DFB}" destId="{5121827B-3236-40B4-9868-324BDFFA42AD}" srcOrd="0" destOrd="0" presId="urn:microsoft.com/office/officeart/2005/8/layout/list1"/>
    <dgm:cxn modelId="{C3B15942-53DC-4BE5-ADE2-F7D76680CB63}" type="presOf" srcId="{937A3237-4DDC-47EB-BE81-715963FAE5A4}" destId="{3903659E-680E-4780-A7BA-0B324940570F}" srcOrd="1" destOrd="0" presId="urn:microsoft.com/office/officeart/2005/8/layout/list1"/>
    <dgm:cxn modelId="{D60E085A-5DA8-46A5-99C6-44378A7AD8E2}" type="presOf" srcId="{AA561625-42D1-4481-AEBD-45826F204DFB}" destId="{CE6A8256-BC31-431B-8B35-D094923FC7C1}" srcOrd="1" destOrd="0" presId="urn:microsoft.com/office/officeart/2005/8/layout/list1"/>
    <dgm:cxn modelId="{5BB93B21-5F4A-4DD2-B392-BFA915A424F9}" type="presOf" srcId="{522A96D9-CC28-4EC2-8B31-F01958351BCE}" destId="{58ED2D0A-CE37-45CF-9C03-A1F552D4B40E}" srcOrd="1" destOrd="0" presId="urn:microsoft.com/office/officeart/2005/8/layout/list1"/>
    <dgm:cxn modelId="{A3DE89E3-E438-4134-8C76-E3906CAB7672}" srcId="{E568B057-0520-4AFE-A6F2-3BA8D1C28BFF}" destId="{EBBEC9C7-D93D-42E2-9F56-A4EBEB192789}" srcOrd="3" destOrd="0" parTransId="{4F50C675-04A1-493E-B82B-E1E341D863FD}" sibTransId="{4E9C14E3-02D4-401F-B9CF-9B79771308FA}"/>
    <dgm:cxn modelId="{73A98FF9-D9F8-4488-AE73-3F1E58ECCB40}" type="presOf" srcId="{E568B057-0520-4AFE-A6F2-3BA8D1C28BFF}" destId="{91D277D1-C3FE-461A-ACC8-C2DF8D150E20}" srcOrd="0" destOrd="0" presId="urn:microsoft.com/office/officeart/2005/8/layout/list1"/>
    <dgm:cxn modelId="{CBFCEB4A-0DD1-4AA2-912D-F05C42F856A4}" srcId="{E568B057-0520-4AFE-A6F2-3BA8D1C28BFF}" destId="{2768D0ED-8804-4214-8AC3-E9A121B19DAA}" srcOrd="6" destOrd="0" parTransId="{2AFD1D1C-64BD-4068-8225-8369D84CEE58}" sibTransId="{3CFB4F8D-C64B-4D49-A306-AFEB1753124D}"/>
    <dgm:cxn modelId="{AFA52DE5-E85A-41A3-B186-545959B85869}" srcId="{E568B057-0520-4AFE-A6F2-3BA8D1C28BFF}" destId="{AA561625-42D1-4481-AEBD-45826F204DFB}" srcOrd="5" destOrd="0" parTransId="{E0318956-8AD5-42CC-A5A1-9D6751094F08}" sibTransId="{0996C359-3A6F-4B1E-B774-72E55FC81728}"/>
    <dgm:cxn modelId="{D621E06B-6621-4EB5-819B-E473773C540C}" srcId="{E568B057-0520-4AFE-A6F2-3BA8D1C28BFF}" destId="{CE12E9A0-FDBF-4FAA-A2E3-47454E99977D}" srcOrd="2" destOrd="0" parTransId="{7EF49164-447E-4062-9EAB-E6B3CB9374CF}" sibTransId="{B1B19BEA-84D4-4CCD-87E0-C19DD1C51F1C}"/>
    <dgm:cxn modelId="{97276A24-A1F4-4B48-97B8-6B822AF0332A}" type="presParOf" srcId="{91D277D1-C3FE-461A-ACC8-C2DF8D150E20}" destId="{91302D01-DEB3-4E8A-8678-BC781BBA4DDD}" srcOrd="0" destOrd="0" presId="urn:microsoft.com/office/officeart/2005/8/layout/list1"/>
    <dgm:cxn modelId="{73330138-EDB8-4B55-B6E6-A5C035B5A45D}" type="presParOf" srcId="{91302D01-DEB3-4E8A-8678-BC781BBA4DDD}" destId="{DBE2E6AD-B4DB-427D-A176-6826B62E5A93}" srcOrd="0" destOrd="0" presId="urn:microsoft.com/office/officeart/2005/8/layout/list1"/>
    <dgm:cxn modelId="{6AFFABA5-AAD6-4F85-ADAD-0956C5A0C014}" type="presParOf" srcId="{91302D01-DEB3-4E8A-8678-BC781BBA4DDD}" destId="{1DD011A8-30CA-4969-8F9E-8152946F2457}" srcOrd="1" destOrd="0" presId="urn:microsoft.com/office/officeart/2005/8/layout/list1"/>
    <dgm:cxn modelId="{DFD1682C-A69D-4D80-BFDA-8AA9CFFA9C1F}" type="presParOf" srcId="{91D277D1-C3FE-461A-ACC8-C2DF8D150E20}" destId="{70DDD0A9-2274-413B-9D30-93001910E5E0}" srcOrd="1" destOrd="0" presId="urn:microsoft.com/office/officeart/2005/8/layout/list1"/>
    <dgm:cxn modelId="{8819DBE6-64AF-476B-B846-27B5BC584571}" type="presParOf" srcId="{91D277D1-C3FE-461A-ACC8-C2DF8D150E20}" destId="{7F89703E-DA82-4758-84AE-F9FC6C3C2622}" srcOrd="2" destOrd="0" presId="urn:microsoft.com/office/officeart/2005/8/layout/list1"/>
    <dgm:cxn modelId="{83A68CD0-14E6-4449-99D8-A679476C4649}" type="presParOf" srcId="{91D277D1-C3FE-461A-ACC8-C2DF8D150E20}" destId="{3AE84294-01EB-43DC-B0E7-0D56CF287935}" srcOrd="3" destOrd="0" presId="urn:microsoft.com/office/officeart/2005/8/layout/list1"/>
    <dgm:cxn modelId="{A6BF36A3-076C-4D27-8DF2-648B22BF824C}" type="presParOf" srcId="{91D277D1-C3FE-461A-ACC8-C2DF8D150E20}" destId="{EBBEDF5B-8857-4051-B758-23617AB48B89}" srcOrd="4" destOrd="0" presId="urn:microsoft.com/office/officeart/2005/8/layout/list1"/>
    <dgm:cxn modelId="{A1F85B4A-1F36-4FAC-AED8-53AC81DB7FB4}" type="presParOf" srcId="{EBBEDF5B-8857-4051-B758-23617AB48B89}" destId="{AFB92C4F-8C85-4D1D-B09A-AEADEF5011FA}" srcOrd="0" destOrd="0" presId="urn:microsoft.com/office/officeart/2005/8/layout/list1"/>
    <dgm:cxn modelId="{6F9B93A2-AB0D-40A0-8D59-0241C7B0CF34}" type="presParOf" srcId="{EBBEDF5B-8857-4051-B758-23617AB48B89}" destId="{9D973546-C228-41FA-9B58-BEE36EE08AB9}" srcOrd="1" destOrd="0" presId="urn:microsoft.com/office/officeart/2005/8/layout/list1"/>
    <dgm:cxn modelId="{5BDF5429-2763-4235-8D86-DE3EE3AA9740}" type="presParOf" srcId="{91D277D1-C3FE-461A-ACC8-C2DF8D150E20}" destId="{22001B7F-3DA1-4F17-8C26-CB8EE2C1030E}" srcOrd="5" destOrd="0" presId="urn:microsoft.com/office/officeart/2005/8/layout/list1"/>
    <dgm:cxn modelId="{225E3286-3531-49F6-BB56-D96D1524720C}" type="presParOf" srcId="{91D277D1-C3FE-461A-ACC8-C2DF8D150E20}" destId="{58744647-2039-4685-808B-42696F942291}" srcOrd="6" destOrd="0" presId="urn:microsoft.com/office/officeart/2005/8/layout/list1"/>
    <dgm:cxn modelId="{F5A43F18-A951-4093-ABDB-10FF54C33C9E}" type="presParOf" srcId="{91D277D1-C3FE-461A-ACC8-C2DF8D150E20}" destId="{6B1F5597-B586-49EB-8BD7-C0E9E251CD91}" srcOrd="7" destOrd="0" presId="urn:microsoft.com/office/officeart/2005/8/layout/list1"/>
    <dgm:cxn modelId="{4559B260-934F-4800-991F-E7996D95A7D5}" type="presParOf" srcId="{91D277D1-C3FE-461A-ACC8-C2DF8D150E20}" destId="{DE59414D-2D52-4CF1-BB19-F81D8D5132F8}" srcOrd="8" destOrd="0" presId="urn:microsoft.com/office/officeart/2005/8/layout/list1"/>
    <dgm:cxn modelId="{52078AA9-2E67-4E41-A502-3BB444EB785E}" type="presParOf" srcId="{DE59414D-2D52-4CF1-BB19-F81D8D5132F8}" destId="{124E9AB1-5958-4FE1-A076-41425CD358F2}" srcOrd="0" destOrd="0" presId="urn:microsoft.com/office/officeart/2005/8/layout/list1"/>
    <dgm:cxn modelId="{A1829E29-F8A5-420F-8250-514AA94ABF82}" type="presParOf" srcId="{DE59414D-2D52-4CF1-BB19-F81D8D5132F8}" destId="{88E90411-6D0F-41A1-9574-864DA7B2405E}" srcOrd="1" destOrd="0" presId="urn:microsoft.com/office/officeart/2005/8/layout/list1"/>
    <dgm:cxn modelId="{56D5294E-F09A-4A3E-A288-2AB2329116E6}" type="presParOf" srcId="{91D277D1-C3FE-461A-ACC8-C2DF8D150E20}" destId="{A3C22457-9E4C-4FDF-AED5-65504D6FDDEB}" srcOrd="9" destOrd="0" presId="urn:microsoft.com/office/officeart/2005/8/layout/list1"/>
    <dgm:cxn modelId="{E82CECDA-08DB-40F1-A48A-C05A293575F5}" type="presParOf" srcId="{91D277D1-C3FE-461A-ACC8-C2DF8D150E20}" destId="{ADAC5D98-5771-47DF-83B4-373EC87A6DB0}" srcOrd="10" destOrd="0" presId="urn:microsoft.com/office/officeart/2005/8/layout/list1"/>
    <dgm:cxn modelId="{D1BDE454-F43F-429E-95C6-E61F15FE4F48}" type="presParOf" srcId="{91D277D1-C3FE-461A-ACC8-C2DF8D150E20}" destId="{CDA6A4F5-0443-4D2C-8440-1B5618121C62}" srcOrd="11" destOrd="0" presId="urn:microsoft.com/office/officeart/2005/8/layout/list1"/>
    <dgm:cxn modelId="{91D33E68-B7BB-45BD-AA40-4C23F816C1D4}" type="presParOf" srcId="{91D277D1-C3FE-461A-ACC8-C2DF8D150E20}" destId="{ACB93B0E-41B5-48F7-AB6A-171AD89967A9}" srcOrd="12" destOrd="0" presId="urn:microsoft.com/office/officeart/2005/8/layout/list1"/>
    <dgm:cxn modelId="{7940E1EB-7C7A-483B-9B1E-48ED1B53D73F}" type="presParOf" srcId="{ACB93B0E-41B5-48F7-AB6A-171AD89967A9}" destId="{53B994E3-55B8-4058-92DD-A228BE346463}" srcOrd="0" destOrd="0" presId="urn:microsoft.com/office/officeart/2005/8/layout/list1"/>
    <dgm:cxn modelId="{244AA9F8-E6FF-4F20-9A89-6D4AE324A74A}" type="presParOf" srcId="{ACB93B0E-41B5-48F7-AB6A-171AD89967A9}" destId="{4EE5F07F-0E24-46A5-BE69-B6AF6B602C63}" srcOrd="1" destOrd="0" presId="urn:microsoft.com/office/officeart/2005/8/layout/list1"/>
    <dgm:cxn modelId="{1FC92875-DEF0-4CC1-8CC8-10D0C90ED568}" type="presParOf" srcId="{91D277D1-C3FE-461A-ACC8-C2DF8D150E20}" destId="{758DA48F-BC8B-49B8-93A2-84A11D0A54D6}" srcOrd="13" destOrd="0" presId="urn:microsoft.com/office/officeart/2005/8/layout/list1"/>
    <dgm:cxn modelId="{5AAEF19E-2A69-4504-96D4-BEA2C7C7DD76}" type="presParOf" srcId="{91D277D1-C3FE-461A-ACC8-C2DF8D150E20}" destId="{A52683BE-461E-46A3-B9A8-ADB497FA02BE}" srcOrd="14" destOrd="0" presId="urn:microsoft.com/office/officeart/2005/8/layout/list1"/>
    <dgm:cxn modelId="{EE5C0260-5A47-4440-877B-6094B81235CD}" type="presParOf" srcId="{91D277D1-C3FE-461A-ACC8-C2DF8D150E20}" destId="{11C0EB80-1FF0-4723-80A5-EF845BA2A49C}" srcOrd="15" destOrd="0" presId="urn:microsoft.com/office/officeart/2005/8/layout/list1"/>
    <dgm:cxn modelId="{502BF6DB-EDE7-429B-A718-7B59B1FF5A52}" type="presParOf" srcId="{91D277D1-C3FE-461A-ACC8-C2DF8D150E20}" destId="{F963DA2E-392B-4B1B-B54C-2D6DED4460C5}" srcOrd="16" destOrd="0" presId="urn:microsoft.com/office/officeart/2005/8/layout/list1"/>
    <dgm:cxn modelId="{DB25BC42-2F05-4F6A-A10D-2344A66D40AE}" type="presParOf" srcId="{F963DA2E-392B-4B1B-B54C-2D6DED4460C5}" destId="{96353188-78E5-41C6-A4D3-09ADFB389ED8}" srcOrd="0" destOrd="0" presId="urn:microsoft.com/office/officeart/2005/8/layout/list1"/>
    <dgm:cxn modelId="{E59C0E09-B6C5-49E4-9114-BD1F50F00F61}" type="presParOf" srcId="{F963DA2E-392B-4B1B-B54C-2D6DED4460C5}" destId="{58ED2D0A-CE37-45CF-9C03-A1F552D4B40E}" srcOrd="1" destOrd="0" presId="urn:microsoft.com/office/officeart/2005/8/layout/list1"/>
    <dgm:cxn modelId="{E646C31D-06C8-495B-ADE1-9948B4571BAD}" type="presParOf" srcId="{91D277D1-C3FE-461A-ACC8-C2DF8D150E20}" destId="{0115E5CF-274C-4A3D-A935-486D5AF9A42D}" srcOrd="17" destOrd="0" presId="urn:microsoft.com/office/officeart/2005/8/layout/list1"/>
    <dgm:cxn modelId="{FC114B8D-E563-491B-ABB0-E68E78FA018B}" type="presParOf" srcId="{91D277D1-C3FE-461A-ACC8-C2DF8D150E20}" destId="{FE996C6B-C5E0-45C3-95FF-4A16C88BCA77}" srcOrd="18" destOrd="0" presId="urn:microsoft.com/office/officeart/2005/8/layout/list1"/>
    <dgm:cxn modelId="{54B0029A-2C35-4257-9A8C-F74F8B2B245B}" type="presParOf" srcId="{91D277D1-C3FE-461A-ACC8-C2DF8D150E20}" destId="{7CF02D23-63E9-498B-B39B-BCAA4EE6725C}" srcOrd="19" destOrd="0" presId="urn:microsoft.com/office/officeart/2005/8/layout/list1"/>
    <dgm:cxn modelId="{0102F5B6-2D08-4315-A3CB-510EF3E49B39}" type="presParOf" srcId="{91D277D1-C3FE-461A-ACC8-C2DF8D150E20}" destId="{7B34FA3D-1D26-4DFE-A271-B4119C81C1E5}" srcOrd="20" destOrd="0" presId="urn:microsoft.com/office/officeart/2005/8/layout/list1"/>
    <dgm:cxn modelId="{D1B040FE-B39C-41C7-8006-FBD9BD25E446}" type="presParOf" srcId="{7B34FA3D-1D26-4DFE-A271-B4119C81C1E5}" destId="{5121827B-3236-40B4-9868-324BDFFA42AD}" srcOrd="0" destOrd="0" presId="urn:microsoft.com/office/officeart/2005/8/layout/list1"/>
    <dgm:cxn modelId="{43408A28-6E30-4F81-9C15-D1936387909F}" type="presParOf" srcId="{7B34FA3D-1D26-4DFE-A271-B4119C81C1E5}" destId="{CE6A8256-BC31-431B-8B35-D094923FC7C1}" srcOrd="1" destOrd="0" presId="urn:microsoft.com/office/officeart/2005/8/layout/list1"/>
    <dgm:cxn modelId="{2982C034-9D2F-4936-8F58-AFD0EC399CBC}" type="presParOf" srcId="{91D277D1-C3FE-461A-ACC8-C2DF8D150E20}" destId="{8D54AACC-309A-4975-8159-87A314BFF050}" srcOrd="21" destOrd="0" presId="urn:microsoft.com/office/officeart/2005/8/layout/list1"/>
    <dgm:cxn modelId="{42677B9D-907A-418A-A654-6DC4B90AE51A}" type="presParOf" srcId="{91D277D1-C3FE-461A-ACC8-C2DF8D150E20}" destId="{F8819DC8-E9B2-41DE-A8FE-E766DFA12312}" srcOrd="22" destOrd="0" presId="urn:microsoft.com/office/officeart/2005/8/layout/list1"/>
    <dgm:cxn modelId="{0F9A746D-6AED-44D0-BE7F-098450CAD959}" type="presParOf" srcId="{91D277D1-C3FE-461A-ACC8-C2DF8D150E20}" destId="{E0622875-867E-4CB0-91D6-D5E57911D15A}" srcOrd="23" destOrd="0" presId="urn:microsoft.com/office/officeart/2005/8/layout/list1"/>
    <dgm:cxn modelId="{F42CFA5F-E412-498C-8394-27CCC87D5C75}" type="presParOf" srcId="{91D277D1-C3FE-461A-ACC8-C2DF8D150E20}" destId="{B23B00D8-5A4D-4B0F-9AEA-2FCC0282EC95}" srcOrd="24" destOrd="0" presId="urn:microsoft.com/office/officeart/2005/8/layout/list1"/>
    <dgm:cxn modelId="{BF8DD1B4-3706-401D-AE44-2717156BF0B3}" type="presParOf" srcId="{B23B00D8-5A4D-4B0F-9AEA-2FCC0282EC95}" destId="{C69A1DC1-2D40-40B1-B76B-7BFF4438D575}" srcOrd="0" destOrd="0" presId="urn:microsoft.com/office/officeart/2005/8/layout/list1"/>
    <dgm:cxn modelId="{913F4B0E-2F74-4EC4-ACD4-E35B2A2A1D12}" type="presParOf" srcId="{B23B00D8-5A4D-4B0F-9AEA-2FCC0282EC95}" destId="{A727C9B5-EDA4-436B-9B14-928C070D82AC}" srcOrd="1" destOrd="0" presId="urn:microsoft.com/office/officeart/2005/8/layout/list1"/>
    <dgm:cxn modelId="{4B09EFF7-8C61-4806-9376-E617ECF36B10}" type="presParOf" srcId="{91D277D1-C3FE-461A-ACC8-C2DF8D150E20}" destId="{0730ADD0-F4FD-4252-AD0C-B9D7ABC3D4F7}" srcOrd="25" destOrd="0" presId="urn:microsoft.com/office/officeart/2005/8/layout/list1"/>
    <dgm:cxn modelId="{F1D08AAB-0A95-4764-BB33-102AF6D4B8DD}" type="presParOf" srcId="{91D277D1-C3FE-461A-ACC8-C2DF8D150E20}" destId="{838B3E24-4F74-47BB-8F20-B2284CF94DCF}" srcOrd="26" destOrd="0" presId="urn:microsoft.com/office/officeart/2005/8/layout/list1"/>
    <dgm:cxn modelId="{B91B91A3-091F-45AE-BF27-953AD985FAD0}" type="presParOf" srcId="{91D277D1-C3FE-461A-ACC8-C2DF8D150E20}" destId="{165754CE-1076-46B2-A2CA-76B16BA5B713}" srcOrd="27" destOrd="0" presId="urn:microsoft.com/office/officeart/2005/8/layout/list1"/>
    <dgm:cxn modelId="{CD09FB73-7686-404F-9304-73B08B6F156E}" type="presParOf" srcId="{91D277D1-C3FE-461A-ACC8-C2DF8D150E20}" destId="{267A1128-3F58-4605-BE00-8C6AEAC21A02}" srcOrd="28" destOrd="0" presId="urn:microsoft.com/office/officeart/2005/8/layout/list1"/>
    <dgm:cxn modelId="{0D9C4EEC-62C1-4710-9875-EDCC02627C52}" type="presParOf" srcId="{267A1128-3F58-4605-BE00-8C6AEAC21A02}" destId="{B61B5C69-AE15-4944-BBCA-E06DA8B8CE41}" srcOrd="0" destOrd="0" presId="urn:microsoft.com/office/officeart/2005/8/layout/list1"/>
    <dgm:cxn modelId="{4BBD7CF9-821F-4CD8-9B53-7DEB2C4CF690}" type="presParOf" srcId="{267A1128-3F58-4605-BE00-8C6AEAC21A02}" destId="{3903659E-680E-4780-A7BA-0B324940570F}" srcOrd="1" destOrd="0" presId="urn:microsoft.com/office/officeart/2005/8/layout/list1"/>
    <dgm:cxn modelId="{2D22BC2E-6D47-417E-9F9D-171C4A87919A}" type="presParOf" srcId="{91D277D1-C3FE-461A-ACC8-C2DF8D150E20}" destId="{DEAEFBBF-2255-411A-8510-616303E712D2}" srcOrd="29" destOrd="0" presId="urn:microsoft.com/office/officeart/2005/8/layout/list1"/>
    <dgm:cxn modelId="{8F7607E3-1370-432A-8354-71D3752FC7F6}" type="presParOf" srcId="{91D277D1-C3FE-461A-ACC8-C2DF8D150E20}" destId="{9A7A1DB8-A57B-4F8D-AAA8-C8E052BE798F}" srcOrd="3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60BB645C-28B0-48D3-B17D-503E0016E4E5}" type="doc">
      <dgm:prSet loTypeId="urn:microsoft.com/office/officeart/2005/8/layout/chevronAccent+Icon" loCatId="process" qsTypeId="urn:microsoft.com/office/officeart/2005/8/quickstyle/simple1" qsCatId="simple" csTypeId="urn:microsoft.com/office/officeart/2005/8/colors/accent1_2" csCatId="accent1" phldr="1"/>
      <dgm:spPr/>
    </dgm:pt>
    <dgm:pt modelId="{A8C08116-B862-4D00-8B1B-FCE7D02D576B}">
      <dgm:prSet phldrT="[Text]" custT="1"/>
      <dgm:spPr>
        <a:solidFill>
          <a:prstClr val="white">
            <a:alpha val="90000"/>
            <a:hueOff val="0"/>
            <a:satOff val="0"/>
            <a:lumOff val="0"/>
            <a:alphaOff val="0"/>
          </a:prstClr>
        </a:solidFill>
        <a:ln w="10795" cap="flat" cmpd="sng" algn="ctr">
          <a:solidFill>
            <a:srgbClr val="0F6FC6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 spcFirstLastPara="0" vert="horz" wrap="square" lIns="71120" tIns="71120" rIns="71120" bIns="71120" numCol="1" spcCol="1270" anchor="ctr" anchorCtr="0"/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Corbel" panose="020B0503020204020204"/>
              <a:ea typeface="+mn-ea"/>
              <a:cs typeface="+mn-cs"/>
            </a:rPr>
            <a:t>Concept &amp; Requirements</a:t>
          </a:r>
        </a:p>
      </dgm:t>
    </dgm:pt>
    <dgm:pt modelId="{4C1051DF-F6D7-43FC-856C-0DCC0C2757B4}" type="parTrans" cxnId="{1BCE2D10-CCF4-48AD-9F09-5EA090BDB820}">
      <dgm:prSet/>
      <dgm:spPr/>
      <dgm:t>
        <a:bodyPr/>
        <a:lstStyle/>
        <a:p>
          <a:endParaRPr lang="en-US"/>
        </a:p>
      </dgm:t>
    </dgm:pt>
    <dgm:pt modelId="{9DC255C2-A120-4543-9C66-86C368D22779}" type="sibTrans" cxnId="{1BCE2D10-CCF4-48AD-9F09-5EA090BDB820}">
      <dgm:prSet/>
      <dgm:spPr/>
      <dgm:t>
        <a:bodyPr/>
        <a:lstStyle/>
        <a:p>
          <a:endParaRPr lang="en-US"/>
        </a:p>
      </dgm:t>
    </dgm:pt>
    <dgm:pt modelId="{B98BD16E-4706-4D2A-95D3-C8ABB780CE11}">
      <dgm:prSet phldrT="[Text]" custT="1"/>
      <dgm:spPr>
        <a:solidFill>
          <a:prstClr val="white">
            <a:alpha val="90000"/>
            <a:hueOff val="0"/>
            <a:satOff val="0"/>
            <a:lumOff val="0"/>
            <a:alphaOff val="0"/>
          </a:prstClr>
        </a:solidFill>
        <a:ln w="10795" cap="flat" cmpd="sng" algn="ctr">
          <a:solidFill>
            <a:srgbClr val="0F6FC6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 spcFirstLastPara="0" vert="horz" wrap="square" lIns="71120" tIns="71120" rIns="71120" bIns="71120" numCol="1" spcCol="1270" anchor="ctr" anchorCtr="0"/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Corbel" panose="020B0503020204020204"/>
              <a:ea typeface="+mn-ea"/>
              <a:cs typeface="+mn-cs"/>
            </a:rPr>
            <a:t>Takeoff Elements within AutoCAD</a:t>
          </a:r>
        </a:p>
      </dgm:t>
    </dgm:pt>
    <dgm:pt modelId="{89E42CFA-67AE-4631-BADF-606B2F479263}" type="parTrans" cxnId="{18C9BCCC-DE64-496E-8097-AD60450325FC}">
      <dgm:prSet/>
      <dgm:spPr/>
      <dgm:t>
        <a:bodyPr/>
        <a:lstStyle/>
        <a:p>
          <a:endParaRPr lang="en-US"/>
        </a:p>
      </dgm:t>
    </dgm:pt>
    <dgm:pt modelId="{3265A36B-53F8-419C-AFC6-92B1314C4461}" type="sibTrans" cxnId="{18C9BCCC-DE64-496E-8097-AD60450325FC}">
      <dgm:prSet/>
      <dgm:spPr/>
      <dgm:t>
        <a:bodyPr/>
        <a:lstStyle/>
        <a:p>
          <a:endParaRPr lang="en-US"/>
        </a:p>
      </dgm:t>
    </dgm:pt>
    <dgm:pt modelId="{98869E14-2C99-4EEC-92AD-18F13E225501}">
      <dgm:prSet phldrT="[Text]" custT="1"/>
      <dgm:spPr>
        <a:solidFill>
          <a:prstClr val="white">
            <a:alpha val="90000"/>
            <a:hueOff val="0"/>
            <a:satOff val="0"/>
            <a:lumOff val="0"/>
            <a:alphaOff val="0"/>
          </a:prstClr>
        </a:solidFill>
        <a:ln w="10795" cap="flat" cmpd="sng" algn="ctr">
          <a:solidFill>
            <a:srgbClr val="0F6FC6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 spcFirstLastPara="0" vert="horz" wrap="square" lIns="71120" tIns="71120" rIns="71120" bIns="71120" numCol="1" spcCol="1270" anchor="ctr" anchorCtr="0"/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Corbel" panose="020B0503020204020204"/>
              <a:ea typeface="+mn-ea"/>
              <a:cs typeface="+mn-cs"/>
            </a:rPr>
            <a:t>Takeoff Elements Properties</a:t>
          </a:r>
        </a:p>
      </dgm:t>
    </dgm:pt>
    <dgm:pt modelId="{EF037313-4667-4AA8-B83F-90FC9FC3E0A0}" type="parTrans" cxnId="{A53E6952-BC70-4A78-9E35-CC591DC8F504}">
      <dgm:prSet/>
      <dgm:spPr/>
      <dgm:t>
        <a:bodyPr/>
        <a:lstStyle/>
        <a:p>
          <a:endParaRPr lang="en-US"/>
        </a:p>
      </dgm:t>
    </dgm:pt>
    <dgm:pt modelId="{5498775C-A42E-4488-BD88-00365823DAB4}" type="sibTrans" cxnId="{A53E6952-BC70-4A78-9E35-CC591DC8F504}">
      <dgm:prSet/>
      <dgm:spPr/>
      <dgm:t>
        <a:bodyPr/>
        <a:lstStyle/>
        <a:p>
          <a:endParaRPr lang="en-US"/>
        </a:p>
      </dgm:t>
    </dgm:pt>
    <dgm:pt modelId="{16069F33-613D-478E-8153-67CCF9463219}">
      <dgm:prSet phldrT="[Text]" custT="1"/>
      <dgm:spPr>
        <a:solidFill>
          <a:srgbClr val="0BD0D9">
            <a:lumMod val="60000"/>
            <a:lumOff val="40000"/>
            <a:alpha val="90000"/>
          </a:srgbClr>
        </a:solidFill>
        <a:ln w="10795" cap="flat" cmpd="sng" algn="ctr">
          <a:solidFill>
            <a:srgbClr val="0F6FC6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 spcFirstLastPara="0" vert="horz" wrap="square" lIns="71120" tIns="71120" rIns="71120" bIns="71120" numCol="1" spcCol="1270" anchor="ctr" anchorCtr="0"/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Corbel" panose="020B0503020204020204"/>
              <a:ea typeface="+mn-ea"/>
              <a:cs typeface="+mn-cs"/>
            </a:rPr>
            <a:t>Test &amp; Examples</a:t>
          </a:r>
        </a:p>
      </dgm:t>
    </dgm:pt>
    <dgm:pt modelId="{EDB68579-0218-4573-9E87-D7B08278059D}" type="parTrans" cxnId="{F80FE547-2A3C-49F9-8654-5363A11F47C3}">
      <dgm:prSet/>
      <dgm:spPr/>
      <dgm:t>
        <a:bodyPr/>
        <a:lstStyle/>
        <a:p>
          <a:endParaRPr lang="en-US"/>
        </a:p>
      </dgm:t>
    </dgm:pt>
    <dgm:pt modelId="{90E60B41-48C0-413B-9A94-4B6451BAB1CB}" type="sibTrans" cxnId="{F80FE547-2A3C-49F9-8654-5363A11F47C3}">
      <dgm:prSet/>
      <dgm:spPr/>
      <dgm:t>
        <a:bodyPr/>
        <a:lstStyle/>
        <a:p>
          <a:endParaRPr lang="en-US"/>
        </a:p>
      </dgm:t>
    </dgm:pt>
    <dgm:pt modelId="{FFE2B00C-3748-4700-A2C4-817ED188E926}">
      <dgm:prSet phldrT="[Text]"/>
      <dgm:spPr/>
      <dgm:t>
        <a:bodyPr/>
        <a:lstStyle/>
        <a:p>
          <a:r>
            <a:rPr lang="en-US" dirty="0"/>
            <a:t>Advantages &amp; Limitations</a:t>
          </a:r>
        </a:p>
      </dgm:t>
    </dgm:pt>
    <dgm:pt modelId="{EBDDF98C-36FB-4E24-BC3B-DB83FA0EE004}" type="parTrans" cxnId="{D399B228-750B-4FF8-A68E-5F497C05048D}">
      <dgm:prSet/>
      <dgm:spPr/>
      <dgm:t>
        <a:bodyPr/>
        <a:lstStyle/>
        <a:p>
          <a:endParaRPr lang="en-US"/>
        </a:p>
      </dgm:t>
    </dgm:pt>
    <dgm:pt modelId="{C6230A52-EC46-4BA9-9636-49B8F556FAC7}" type="sibTrans" cxnId="{D399B228-750B-4FF8-A68E-5F497C05048D}">
      <dgm:prSet/>
      <dgm:spPr/>
      <dgm:t>
        <a:bodyPr/>
        <a:lstStyle/>
        <a:p>
          <a:endParaRPr lang="en-US"/>
        </a:p>
      </dgm:t>
    </dgm:pt>
    <dgm:pt modelId="{74AD8C0D-786A-4A6F-AC29-AB6DA58104A7}">
      <dgm:prSet phldrT="[Text]" custT="1"/>
      <dgm:spPr>
        <a:solidFill>
          <a:prstClr val="white">
            <a:alpha val="90000"/>
            <a:hueOff val="0"/>
            <a:satOff val="0"/>
            <a:lumOff val="0"/>
            <a:alphaOff val="0"/>
          </a:prstClr>
        </a:solidFill>
        <a:ln w="10795" cap="flat" cmpd="sng" algn="ctr">
          <a:solidFill>
            <a:srgbClr val="0F6FC6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 spcFirstLastPara="0" vert="horz" wrap="square" lIns="71120" tIns="71120" rIns="71120" bIns="71120" numCol="1" spcCol="1270" anchor="ctr" anchorCtr="0"/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Corbel" panose="020B0503020204020204"/>
              <a:ea typeface="+mn-ea"/>
              <a:cs typeface="+mn-cs"/>
            </a:rPr>
            <a:t>QS Tool Options</a:t>
          </a:r>
        </a:p>
      </dgm:t>
    </dgm:pt>
    <dgm:pt modelId="{1702867C-6EAB-4D72-91D7-FFAE9533629D}" type="parTrans" cxnId="{3BA0AAA4-5AC1-449C-B1C2-1985E124A8F9}">
      <dgm:prSet/>
      <dgm:spPr/>
      <dgm:t>
        <a:bodyPr/>
        <a:lstStyle/>
        <a:p>
          <a:endParaRPr lang="en-US"/>
        </a:p>
      </dgm:t>
    </dgm:pt>
    <dgm:pt modelId="{73DF4BEB-541A-4200-B27C-5D1E2308CD58}" type="sibTrans" cxnId="{3BA0AAA4-5AC1-449C-B1C2-1985E124A8F9}">
      <dgm:prSet/>
      <dgm:spPr/>
      <dgm:t>
        <a:bodyPr/>
        <a:lstStyle/>
        <a:p>
          <a:endParaRPr lang="en-US"/>
        </a:p>
      </dgm:t>
    </dgm:pt>
    <dgm:pt modelId="{C960635F-B5BA-4620-8F2B-DF075D673BF0}">
      <dgm:prSet phldrT="[Text]" custT="1"/>
      <dgm:spPr>
        <a:solidFill>
          <a:prstClr val="white">
            <a:alpha val="90000"/>
            <a:hueOff val="0"/>
            <a:satOff val="0"/>
            <a:lumOff val="0"/>
            <a:alphaOff val="0"/>
          </a:prstClr>
        </a:solidFill>
        <a:ln w="10795" cap="flat" cmpd="sng" algn="ctr">
          <a:solidFill>
            <a:srgbClr val="0F6FC6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 spcFirstLastPara="0" vert="horz" wrap="square" lIns="71120" tIns="71120" rIns="71120" bIns="71120" numCol="1" spcCol="1270" anchor="ctr" anchorCtr="0"/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kern="120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Corbel" panose="020B0503020204020204"/>
              <a:ea typeface="+mn-ea"/>
              <a:cs typeface="+mn-cs"/>
            </a:rPr>
            <a:t>Video Presentation</a:t>
          </a:r>
          <a:endParaRPr lang="en-US" sz="1000" kern="1200" dirty="0">
            <a:solidFill>
              <a:prstClr val="black">
                <a:hueOff val="0"/>
                <a:satOff val="0"/>
                <a:lumOff val="0"/>
                <a:alphaOff val="0"/>
              </a:prstClr>
            </a:solidFill>
            <a:latin typeface="Corbel" panose="020B0503020204020204"/>
            <a:ea typeface="+mn-ea"/>
            <a:cs typeface="+mn-cs"/>
          </a:endParaRPr>
        </a:p>
      </dgm:t>
    </dgm:pt>
    <dgm:pt modelId="{7B5D026E-8F52-4E32-95B9-4D6F9A03DF43}" type="parTrans" cxnId="{5325DFFF-24EE-4D05-A2E2-E7A4DF6CC342}">
      <dgm:prSet/>
      <dgm:spPr/>
      <dgm:t>
        <a:bodyPr/>
        <a:lstStyle/>
        <a:p>
          <a:endParaRPr lang="en-US"/>
        </a:p>
      </dgm:t>
    </dgm:pt>
    <dgm:pt modelId="{51D9AEB6-BF5C-4CBB-ABA4-ED88C10AA597}" type="sibTrans" cxnId="{5325DFFF-24EE-4D05-A2E2-E7A4DF6CC342}">
      <dgm:prSet/>
      <dgm:spPr/>
      <dgm:t>
        <a:bodyPr/>
        <a:lstStyle/>
        <a:p>
          <a:endParaRPr lang="en-US"/>
        </a:p>
      </dgm:t>
    </dgm:pt>
    <dgm:pt modelId="{57562A27-EDF3-47C6-830A-57D1D3C63AA0}">
      <dgm:prSet phldrT="[Text]" custT="1"/>
      <dgm:spPr>
        <a:solidFill>
          <a:prstClr val="white">
            <a:alpha val="90000"/>
            <a:hueOff val="0"/>
            <a:satOff val="0"/>
            <a:lumOff val="0"/>
            <a:alphaOff val="0"/>
          </a:prstClr>
        </a:solidFill>
        <a:ln w="10795" cap="flat" cmpd="sng" algn="ctr">
          <a:solidFill>
            <a:srgbClr val="0F6FC6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 spcFirstLastPara="0" vert="horz" wrap="square" lIns="78232" tIns="78232" rIns="78232" bIns="78232" numCol="1" spcCol="1270" anchor="ctr" anchorCtr="0"/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kern="120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Corbel" panose="020B0503020204020204"/>
              <a:ea typeface="+mn-ea"/>
              <a:cs typeface="+mn-cs"/>
            </a:rPr>
            <a:t>List of Projects QTO Done with this Tool</a:t>
          </a:r>
          <a:endParaRPr lang="en-US" sz="1100" kern="1200" dirty="0">
            <a:solidFill>
              <a:prstClr val="black">
                <a:hueOff val="0"/>
                <a:satOff val="0"/>
                <a:lumOff val="0"/>
                <a:alphaOff val="0"/>
              </a:prstClr>
            </a:solidFill>
            <a:latin typeface="Corbel" panose="020B0503020204020204"/>
            <a:ea typeface="+mn-ea"/>
            <a:cs typeface="+mn-cs"/>
          </a:endParaRPr>
        </a:p>
      </dgm:t>
    </dgm:pt>
    <dgm:pt modelId="{AEEFC13A-6FE7-48E8-A9EE-FD7A9EFF2FAC}" type="parTrans" cxnId="{06EEF1C2-1FCB-435E-B87B-D5A14930DAA1}">
      <dgm:prSet/>
      <dgm:spPr/>
      <dgm:t>
        <a:bodyPr/>
        <a:lstStyle/>
        <a:p>
          <a:endParaRPr lang="en-US"/>
        </a:p>
      </dgm:t>
    </dgm:pt>
    <dgm:pt modelId="{060F0694-0797-43BD-B255-A34E52E94E41}" type="sibTrans" cxnId="{06EEF1C2-1FCB-435E-B87B-D5A14930DAA1}">
      <dgm:prSet/>
      <dgm:spPr/>
      <dgm:t>
        <a:bodyPr/>
        <a:lstStyle/>
        <a:p>
          <a:endParaRPr lang="en-US"/>
        </a:p>
      </dgm:t>
    </dgm:pt>
    <dgm:pt modelId="{81191DE2-10DE-4474-B4F5-AC4610C917FA}" type="pres">
      <dgm:prSet presAssocID="{60BB645C-28B0-48D3-B17D-503E0016E4E5}" presName="Name0" presStyleCnt="0">
        <dgm:presLayoutVars>
          <dgm:dir/>
          <dgm:resizeHandles val="exact"/>
        </dgm:presLayoutVars>
      </dgm:prSet>
      <dgm:spPr/>
    </dgm:pt>
    <dgm:pt modelId="{55CC2B62-73A9-4F2F-99C9-3CDD55499EFF}" type="pres">
      <dgm:prSet presAssocID="{A8C08116-B862-4D00-8B1B-FCE7D02D576B}" presName="composite" presStyleCnt="0"/>
      <dgm:spPr/>
    </dgm:pt>
    <dgm:pt modelId="{6AA74166-88B5-495C-9A26-6794892D5D7E}" type="pres">
      <dgm:prSet presAssocID="{A8C08116-B862-4D00-8B1B-FCE7D02D576B}" presName="bgChev" presStyleLbl="node1" presStyleIdx="0" presStyleCnt="8"/>
      <dgm:spPr/>
    </dgm:pt>
    <dgm:pt modelId="{36BFC69A-640E-456B-AD11-A0B580142348}" type="pres">
      <dgm:prSet presAssocID="{A8C08116-B862-4D00-8B1B-FCE7D02D576B}" presName="txNode" presStyleLbl="fgAcc1" presStyleIdx="0" presStyleCnt="8" custLinFactNeighborX="2455" custLinFactNeighborY="-2162">
        <dgm:presLayoutVars>
          <dgm:bulletEnabled val="1"/>
        </dgm:presLayoutVars>
      </dgm:prSet>
      <dgm:spPr>
        <a:xfrm>
          <a:off x="384685" y="776966"/>
          <a:ext cx="1121195" cy="512504"/>
        </a:xfrm>
        <a:prstGeom prst="roundRect">
          <a:avLst>
            <a:gd name="adj" fmla="val 10000"/>
          </a:avLst>
        </a:prstGeom>
      </dgm:spPr>
    </dgm:pt>
    <dgm:pt modelId="{294226AD-BFDB-40B5-9360-A9990710596F}" type="pres">
      <dgm:prSet presAssocID="{9DC255C2-A120-4543-9C66-86C368D22779}" presName="compositeSpace" presStyleCnt="0"/>
      <dgm:spPr/>
    </dgm:pt>
    <dgm:pt modelId="{E23CFC3A-EAFE-4D79-AD11-F27C511C1638}" type="pres">
      <dgm:prSet presAssocID="{74AD8C0D-786A-4A6F-AC29-AB6DA58104A7}" presName="composite" presStyleCnt="0"/>
      <dgm:spPr/>
    </dgm:pt>
    <dgm:pt modelId="{941F9F95-515F-4A5B-B62C-D4705D858473}" type="pres">
      <dgm:prSet presAssocID="{74AD8C0D-786A-4A6F-AC29-AB6DA58104A7}" presName="bgChev" presStyleLbl="node1" presStyleIdx="1" presStyleCnt="8"/>
      <dgm:spPr/>
    </dgm:pt>
    <dgm:pt modelId="{3BC920B6-E490-4D90-8AC1-40DE3EBCE8F2}" type="pres">
      <dgm:prSet presAssocID="{74AD8C0D-786A-4A6F-AC29-AB6DA58104A7}" presName="txNode" presStyleLbl="fgAcc1" presStyleIdx="1" presStyleCnt="8">
        <dgm:presLayoutVars>
          <dgm:bulletEnabled val="1"/>
        </dgm:presLayoutVars>
      </dgm:prSet>
      <dgm:spPr>
        <a:xfrm>
          <a:off x="3390289" y="788046"/>
          <a:ext cx="1121195" cy="512504"/>
        </a:xfrm>
        <a:prstGeom prst="roundRect">
          <a:avLst>
            <a:gd name="adj" fmla="val 10000"/>
          </a:avLst>
        </a:prstGeom>
      </dgm:spPr>
    </dgm:pt>
    <dgm:pt modelId="{6DEF7073-B19F-4B54-84EE-2C278BFB1E8D}" type="pres">
      <dgm:prSet presAssocID="{73DF4BEB-541A-4200-B27C-5D1E2308CD58}" presName="compositeSpace" presStyleCnt="0"/>
      <dgm:spPr/>
    </dgm:pt>
    <dgm:pt modelId="{AE8CFCB3-4663-43EE-A6D7-E08E3E8754E7}" type="pres">
      <dgm:prSet presAssocID="{B98BD16E-4706-4D2A-95D3-C8ABB780CE11}" presName="composite" presStyleCnt="0"/>
      <dgm:spPr/>
    </dgm:pt>
    <dgm:pt modelId="{4AEA38AD-303F-4EDA-B93F-E886B69B38A3}" type="pres">
      <dgm:prSet presAssocID="{B98BD16E-4706-4D2A-95D3-C8ABB780CE11}" presName="bgChev" presStyleLbl="node1" presStyleIdx="2" presStyleCnt="8"/>
      <dgm:spPr/>
    </dgm:pt>
    <dgm:pt modelId="{AEDCF2EB-6567-4328-80FB-BEACF265CA65}" type="pres">
      <dgm:prSet presAssocID="{B98BD16E-4706-4D2A-95D3-C8ABB780CE11}" presName="txNode" presStyleLbl="fgAcc1" presStyleIdx="2" presStyleCnt="8">
        <dgm:presLayoutVars>
          <dgm:bulletEnabled val="1"/>
        </dgm:presLayoutVars>
      </dgm:prSet>
      <dgm:spPr>
        <a:xfrm>
          <a:off x="4906854" y="788046"/>
          <a:ext cx="1121195" cy="512504"/>
        </a:xfrm>
        <a:prstGeom prst="roundRect">
          <a:avLst>
            <a:gd name="adj" fmla="val 10000"/>
          </a:avLst>
        </a:prstGeom>
      </dgm:spPr>
    </dgm:pt>
    <dgm:pt modelId="{40E3DA2C-5769-4329-B6DD-451AB59229A4}" type="pres">
      <dgm:prSet presAssocID="{3265A36B-53F8-419C-AFC6-92B1314C4461}" presName="compositeSpace" presStyleCnt="0"/>
      <dgm:spPr/>
    </dgm:pt>
    <dgm:pt modelId="{E7D21594-8C11-48FC-8984-8FF24C2BF93B}" type="pres">
      <dgm:prSet presAssocID="{98869E14-2C99-4EEC-92AD-18F13E225501}" presName="composite" presStyleCnt="0"/>
      <dgm:spPr/>
    </dgm:pt>
    <dgm:pt modelId="{2B40BBB7-A34B-4F06-B21A-F0B6FEA560FB}" type="pres">
      <dgm:prSet presAssocID="{98869E14-2C99-4EEC-92AD-18F13E225501}" presName="bgChev" presStyleLbl="node1" presStyleIdx="3" presStyleCnt="8"/>
      <dgm:spPr/>
    </dgm:pt>
    <dgm:pt modelId="{BE1DD81C-8AB6-4F43-A413-D8BCF631C10A}" type="pres">
      <dgm:prSet presAssocID="{98869E14-2C99-4EEC-92AD-18F13E225501}" presName="txNode" presStyleLbl="fgAcc1" presStyleIdx="3" presStyleCnt="8">
        <dgm:presLayoutVars>
          <dgm:bulletEnabled val="1"/>
        </dgm:presLayoutVars>
      </dgm:prSet>
      <dgm:spPr>
        <a:xfrm>
          <a:off x="6423418" y="788046"/>
          <a:ext cx="1121195" cy="512504"/>
        </a:xfrm>
        <a:prstGeom prst="roundRect">
          <a:avLst>
            <a:gd name="adj" fmla="val 10000"/>
          </a:avLst>
        </a:prstGeom>
      </dgm:spPr>
    </dgm:pt>
    <dgm:pt modelId="{554F4648-A700-4B17-8979-DC308857D4B2}" type="pres">
      <dgm:prSet presAssocID="{5498775C-A42E-4488-BD88-00365823DAB4}" presName="compositeSpace" presStyleCnt="0"/>
      <dgm:spPr/>
    </dgm:pt>
    <dgm:pt modelId="{BEAADF66-3031-42A7-8563-D37AA1FBA46C}" type="pres">
      <dgm:prSet presAssocID="{C960635F-B5BA-4620-8F2B-DF075D673BF0}" presName="composite" presStyleCnt="0"/>
      <dgm:spPr/>
    </dgm:pt>
    <dgm:pt modelId="{8F21C5DF-4E29-4BD0-BD9C-DE893E255E03}" type="pres">
      <dgm:prSet presAssocID="{C960635F-B5BA-4620-8F2B-DF075D673BF0}" presName="bgChev" presStyleLbl="node1" presStyleIdx="4" presStyleCnt="8"/>
      <dgm:spPr/>
    </dgm:pt>
    <dgm:pt modelId="{AE14F756-81B1-4D36-AD7E-CD2D15699109}" type="pres">
      <dgm:prSet presAssocID="{C960635F-B5BA-4620-8F2B-DF075D673BF0}" presName="txNode" presStyleLbl="fgAcc1" presStyleIdx="4" presStyleCnt="8">
        <dgm:presLayoutVars>
          <dgm:bulletEnabled val="1"/>
        </dgm:presLayoutVars>
      </dgm:prSet>
      <dgm:spPr/>
    </dgm:pt>
    <dgm:pt modelId="{C4F7D932-6236-4F78-AF02-01F0D15570C8}" type="pres">
      <dgm:prSet presAssocID="{51D9AEB6-BF5C-4CBB-ABA4-ED88C10AA597}" presName="compositeSpace" presStyleCnt="0"/>
      <dgm:spPr/>
    </dgm:pt>
    <dgm:pt modelId="{C4490A0A-B9C3-4A10-BF4F-133477A6587F}" type="pres">
      <dgm:prSet presAssocID="{16069F33-613D-478E-8153-67CCF9463219}" presName="composite" presStyleCnt="0"/>
      <dgm:spPr/>
    </dgm:pt>
    <dgm:pt modelId="{B847E4E1-B7DC-4C0A-A78C-34F6E0FC097C}" type="pres">
      <dgm:prSet presAssocID="{16069F33-613D-478E-8153-67CCF9463219}" presName="bgChev" presStyleLbl="node1" presStyleIdx="5" presStyleCnt="8"/>
      <dgm:spPr/>
    </dgm:pt>
    <dgm:pt modelId="{CBD39849-7713-405E-8FBB-9906D71A484F}" type="pres">
      <dgm:prSet presAssocID="{16069F33-613D-478E-8153-67CCF9463219}" presName="txNode" presStyleLbl="fgAcc1" presStyleIdx="5" presStyleCnt="8">
        <dgm:presLayoutVars>
          <dgm:bulletEnabled val="1"/>
        </dgm:presLayoutVars>
      </dgm:prSet>
      <dgm:spPr>
        <a:xfrm>
          <a:off x="7939983" y="788046"/>
          <a:ext cx="1121195" cy="512504"/>
        </a:xfrm>
        <a:prstGeom prst="roundRect">
          <a:avLst>
            <a:gd name="adj" fmla="val 10000"/>
          </a:avLst>
        </a:prstGeom>
      </dgm:spPr>
    </dgm:pt>
    <dgm:pt modelId="{10D7473C-D325-41AF-B8FC-82AC2C524EB3}" type="pres">
      <dgm:prSet presAssocID="{90E60B41-48C0-413B-9A94-4B6451BAB1CB}" presName="compositeSpace" presStyleCnt="0"/>
      <dgm:spPr/>
    </dgm:pt>
    <dgm:pt modelId="{46FF062E-1B3C-4722-B9E0-33F3B18C5477}" type="pres">
      <dgm:prSet presAssocID="{57562A27-EDF3-47C6-830A-57D1D3C63AA0}" presName="composite" presStyleCnt="0"/>
      <dgm:spPr/>
    </dgm:pt>
    <dgm:pt modelId="{96A71E8D-022C-41E8-AFAD-D44F748656B0}" type="pres">
      <dgm:prSet presAssocID="{57562A27-EDF3-47C6-830A-57D1D3C63AA0}" presName="bgChev" presStyleLbl="node1" presStyleIdx="6" presStyleCnt="8"/>
      <dgm:spPr/>
    </dgm:pt>
    <dgm:pt modelId="{3BB25CD6-3EB8-4437-9A47-9C7571282DFD}" type="pres">
      <dgm:prSet presAssocID="{57562A27-EDF3-47C6-830A-57D1D3C63AA0}" presName="txNode" presStyleLbl="fgAcc1" presStyleIdx="6" presStyleCnt="8">
        <dgm:presLayoutVars>
          <dgm:bulletEnabled val="1"/>
        </dgm:presLayoutVars>
      </dgm:prSet>
      <dgm:spPr>
        <a:xfrm>
          <a:off x="9456548" y="788046"/>
          <a:ext cx="1121195" cy="512504"/>
        </a:xfrm>
        <a:prstGeom prst="roundRect">
          <a:avLst>
            <a:gd name="adj" fmla="val 10000"/>
          </a:avLst>
        </a:prstGeom>
      </dgm:spPr>
    </dgm:pt>
    <dgm:pt modelId="{200CF1FA-6445-46D8-830C-EA7F34E50E71}" type="pres">
      <dgm:prSet presAssocID="{060F0694-0797-43BD-B255-A34E52E94E41}" presName="compositeSpace" presStyleCnt="0"/>
      <dgm:spPr/>
    </dgm:pt>
    <dgm:pt modelId="{3F5E408A-1E06-442F-918F-A42E6292299F}" type="pres">
      <dgm:prSet presAssocID="{FFE2B00C-3748-4700-A2C4-817ED188E926}" presName="composite" presStyleCnt="0"/>
      <dgm:spPr/>
    </dgm:pt>
    <dgm:pt modelId="{AA15A78F-888B-48E2-9DD1-4CA0A7322624}" type="pres">
      <dgm:prSet presAssocID="{FFE2B00C-3748-4700-A2C4-817ED188E926}" presName="bgChev" presStyleLbl="node1" presStyleIdx="7" presStyleCnt="8"/>
      <dgm:spPr/>
    </dgm:pt>
    <dgm:pt modelId="{63EAAA05-3385-4690-965D-6A15D6BC7609}" type="pres">
      <dgm:prSet presAssocID="{FFE2B00C-3748-4700-A2C4-817ED188E926}" presName="txNode" presStyleLbl="fgAcc1" presStyleIdx="7" presStyleCnt="8" custLinFactNeighborX="8713">
        <dgm:presLayoutVars>
          <dgm:bulletEnabled val="1"/>
        </dgm:presLayoutVars>
      </dgm:prSet>
      <dgm:spPr/>
    </dgm:pt>
  </dgm:ptLst>
  <dgm:cxnLst>
    <dgm:cxn modelId="{F8CCE623-C791-46F2-A8E6-CEECEC3300E8}" type="presOf" srcId="{B98BD16E-4706-4D2A-95D3-C8ABB780CE11}" destId="{AEDCF2EB-6567-4328-80FB-BEACF265CA65}" srcOrd="0" destOrd="0" presId="urn:microsoft.com/office/officeart/2005/8/layout/chevronAccent+Icon"/>
    <dgm:cxn modelId="{5325DFFF-24EE-4D05-A2E2-E7A4DF6CC342}" srcId="{60BB645C-28B0-48D3-B17D-503E0016E4E5}" destId="{C960635F-B5BA-4620-8F2B-DF075D673BF0}" srcOrd="4" destOrd="0" parTransId="{7B5D026E-8F52-4E32-95B9-4D6F9A03DF43}" sibTransId="{51D9AEB6-BF5C-4CBB-ABA4-ED88C10AA597}"/>
    <dgm:cxn modelId="{C2325049-5FDE-4F9B-837E-AA91B0799029}" type="presOf" srcId="{98869E14-2C99-4EEC-92AD-18F13E225501}" destId="{BE1DD81C-8AB6-4F43-A413-D8BCF631C10A}" srcOrd="0" destOrd="0" presId="urn:microsoft.com/office/officeart/2005/8/layout/chevronAccent+Icon"/>
    <dgm:cxn modelId="{A53E6952-BC70-4A78-9E35-CC591DC8F504}" srcId="{60BB645C-28B0-48D3-B17D-503E0016E4E5}" destId="{98869E14-2C99-4EEC-92AD-18F13E225501}" srcOrd="3" destOrd="0" parTransId="{EF037313-4667-4AA8-B83F-90FC9FC3E0A0}" sibTransId="{5498775C-A42E-4488-BD88-00365823DAB4}"/>
    <dgm:cxn modelId="{D399B228-750B-4FF8-A68E-5F497C05048D}" srcId="{60BB645C-28B0-48D3-B17D-503E0016E4E5}" destId="{FFE2B00C-3748-4700-A2C4-817ED188E926}" srcOrd="7" destOrd="0" parTransId="{EBDDF98C-36FB-4E24-BC3B-DB83FA0EE004}" sibTransId="{C6230A52-EC46-4BA9-9636-49B8F556FAC7}"/>
    <dgm:cxn modelId="{3BA0AAA4-5AC1-449C-B1C2-1985E124A8F9}" srcId="{60BB645C-28B0-48D3-B17D-503E0016E4E5}" destId="{74AD8C0D-786A-4A6F-AC29-AB6DA58104A7}" srcOrd="1" destOrd="0" parTransId="{1702867C-6EAB-4D72-91D7-FFAE9533629D}" sibTransId="{73DF4BEB-541A-4200-B27C-5D1E2308CD58}"/>
    <dgm:cxn modelId="{1BCE2D10-CCF4-48AD-9F09-5EA090BDB820}" srcId="{60BB645C-28B0-48D3-B17D-503E0016E4E5}" destId="{A8C08116-B862-4D00-8B1B-FCE7D02D576B}" srcOrd="0" destOrd="0" parTransId="{4C1051DF-F6D7-43FC-856C-0DCC0C2757B4}" sibTransId="{9DC255C2-A120-4543-9C66-86C368D22779}"/>
    <dgm:cxn modelId="{F6B71EF4-542A-4526-97E7-CA31D2DF8499}" type="presOf" srcId="{60BB645C-28B0-48D3-B17D-503E0016E4E5}" destId="{81191DE2-10DE-4474-B4F5-AC4610C917FA}" srcOrd="0" destOrd="0" presId="urn:microsoft.com/office/officeart/2005/8/layout/chevronAccent+Icon"/>
    <dgm:cxn modelId="{C9A7611A-61CA-40D7-82CC-6C43356B74E9}" type="presOf" srcId="{57562A27-EDF3-47C6-830A-57D1D3C63AA0}" destId="{3BB25CD6-3EB8-4437-9A47-9C7571282DFD}" srcOrd="0" destOrd="0" presId="urn:microsoft.com/office/officeart/2005/8/layout/chevronAccent+Icon"/>
    <dgm:cxn modelId="{44180428-60F9-49AB-BCFF-AE04619DF211}" type="presOf" srcId="{FFE2B00C-3748-4700-A2C4-817ED188E926}" destId="{63EAAA05-3385-4690-965D-6A15D6BC7609}" srcOrd="0" destOrd="0" presId="urn:microsoft.com/office/officeart/2005/8/layout/chevronAccent+Icon"/>
    <dgm:cxn modelId="{06EEF1C2-1FCB-435E-B87B-D5A14930DAA1}" srcId="{60BB645C-28B0-48D3-B17D-503E0016E4E5}" destId="{57562A27-EDF3-47C6-830A-57D1D3C63AA0}" srcOrd="6" destOrd="0" parTransId="{AEEFC13A-6FE7-48E8-A9EE-FD7A9EFF2FAC}" sibTransId="{060F0694-0797-43BD-B255-A34E52E94E41}"/>
    <dgm:cxn modelId="{43689C98-16B4-47B2-836F-EFE46B27D27D}" type="presOf" srcId="{16069F33-613D-478E-8153-67CCF9463219}" destId="{CBD39849-7713-405E-8FBB-9906D71A484F}" srcOrd="0" destOrd="0" presId="urn:microsoft.com/office/officeart/2005/8/layout/chevronAccent+Icon"/>
    <dgm:cxn modelId="{18C9BCCC-DE64-496E-8097-AD60450325FC}" srcId="{60BB645C-28B0-48D3-B17D-503E0016E4E5}" destId="{B98BD16E-4706-4D2A-95D3-C8ABB780CE11}" srcOrd="2" destOrd="0" parTransId="{89E42CFA-67AE-4631-BADF-606B2F479263}" sibTransId="{3265A36B-53F8-419C-AFC6-92B1314C4461}"/>
    <dgm:cxn modelId="{1288D067-5FD0-475F-B3DA-B87AA190A86E}" type="presOf" srcId="{A8C08116-B862-4D00-8B1B-FCE7D02D576B}" destId="{36BFC69A-640E-456B-AD11-A0B580142348}" srcOrd="0" destOrd="0" presId="urn:microsoft.com/office/officeart/2005/8/layout/chevronAccent+Icon"/>
    <dgm:cxn modelId="{F80FE547-2A3C-49F9-8654-5363A11F47C3}" srcId="{60BB645C-28B0-48D3-B17D-503E0016E4E5}" destId="{16069F33-613D-478E-8153-67CCF9463219}" srcOrd="5" destOrd="0" parTransId="{EDB68579-0218-4573-9E87-D7B08278059D}" sibTransId="{90E60B41-48C0-413B-9A94-4B6451BAB1CB}"/>
    <dgm:cxn modelId="{F71AADEA-0D3A-40ED-BB62-BF711B476F7E}" type="presOf" srcId="{C960635F-B5BA-4620-8F2B-DF075D673BF0}" destId="{AE14F756-81B1-4D36-AD7E-CD2D15699109}" srcOrd="0" destOrd="0" presId="urn:microsoft.com/office/officeart/2005/8/layout/chevronAccent+Icon"/>
    <dgm:cxn modelId="{F92D083B-0787-4FF2-9AED-664C86102B41}" type="presOf" srcId="{74AD8C0D-786A-4A6F-AC29-AB6DA58104A7}" destId="{3BC920B6-E490-4D90-8AC1-40DE3EBCE8F2}" srcOrd="0" destOrd="0" presId="urn:microsoft.com/office/officeart/2005/8/layout/chevronAccent+Icon"/>
    <dgm:cxn modelId="{DB02B72A-C4F5-490D-A578-AA66473E1500}" type="presParOf" srcId="{81191DE2-10DE-4474-B4F5-AC4610C917FA}" destId="{55CC2B62-73A9-4F2F-99C9-3CDD55499EFF}" srcOrd="0" destOrd="0" presId="urn:microsoft.com/office/officeart/2005/8/layout/chevronAccent+Icon"/>
    <dgm:cxn modelId="{0A3CF530-EA08-4DA0-8381-6DFDCBA5077C}" type="presParOf" srcId="{55CC2B62-73A9-4F2F-99C9-3CDD55499EFF}" destId="{6AA74166-88B5-495C-9A26-6794892D5D7E}" srcOrd="0" destOrd="0" presId="urn:microsoft.com/office/officeart/2005/8/layout/chevronAccent+Icon"/>
    <dgm:cxn modelId="{CBAAEC6D-69BE-4AA0-9C1C-61A6A87756E2}" type="presParOf" srcId="{55CC2B62-73A9-4F2F-99C9-3CDD55499EFF}" destId="{36BFC69A-640E-456B-AD11-A0B580142348}" srcOrd="1" destOrd="0" presId="urn:microsoft.com/office/officeart/2005/8/layout/chevronAccent+Icon"/>
    <dgm:cxn modelId="{4972F9CF-3959-4A82-8676-15D85202768F}" type="presParOf" srcId="{81191DE2-10DE-4474-B4F5-AC4610C917FA}" destId="{294226AD-BFDB-40B5-9360-A9990710596F}" srcOrd="1" destOrd="0" presId="urn:microsoft.com/office/officeart/2005/8/layout/chevronAccent+Icon"/>
    <dgm:cxn modelId="{0CAE6C3D-3C9A-4E8F-9A4A-D7093A7E2697}" type="presParOf" srcId="{81191DE2-10DE-4474-B4F5-AC4610C917FA}" destId="{E23CFC3A-EAFE-4D79-AD11-F27C511C1638}" srcOrd="2" destOrd="0" presId="urn:microsoft.com/office/officeart/2005/8/layout/chevronAccent+Icon"/>
    <dgm:cxn modelId="{439357BB-FF67-443D-B64D-E102C47D1581}" type="presParOf" srcId="{E23CFC3A-EAFE-4D79-AD11-F27C511C1638}" destId="{941F9F95-515F-4A5B-B62C-D4705D858473}" srcOrd="0" destOrd="0" presId="urn:microsoft.com/office/officeart/2005/8/layout/chevronAccent+Icon"/>
    <dgm:cxn modelId="{4CC1859A-F6DE-46D6-86D8-3922C19E373A}" type="presParOf" srcId="{E23CFC3A-EAFE-4D79-AD11-F27C511C1638}" destId="{3BC920B6-E490-4D90-8AC1-40DE3EBCE8F2}" srcOrd="1" destOrd="0" presId="urn:microsoft.com/office/officeart/2005/8/layout/chevronAccent+Icon"/>
    <dgm:cxn modelId="{0FAAFD00-5D25-4A99-89F0-D9AA75862788}" type="presParOf" srcId="{81191DE2-10DE-4474-B4F5-AC4610C917FA}" destId="{6DEF7073-B19F-4B54-84EE-2C278BFB1E8D}" srcOrd="3" destOrd="0" presId="urn:microsoft.com/office/officeart/2005/8/layout/chevronAccent+Icon"/>
    <dgm:cxn modelId="{A2F1367A-A638-462C-BDEC-50C5328E799F}" type="presParOf" srcId="{81191DE2-10DE-4474-B4F5-AC4610C917FA}" destId="{AE8CFCB3-4663-43EE-A6D7-E08E3E8754E7}" srcOrd="4" destOrd="0" presId="urn:microsoft.com/office/officeart/2005/8/layout/chevronAccent+Icon"/>
    <dgm:cxn modelId="{0446B162-EA1E-49EA-8E07-8AB94E9A94A0}" type="presParOf" srcId="{AE8CFCB3-4663-43EE-A6D7-E08E3E8754E7}" destId="{4AEA38AD-303F-4EDA-B93F-E886B69B38A3}" srcOrd="0" destOrd="0" presId="urn:microsoft.com/office/officeart/2005/8/layout/chevronAccent+Icon"/>
    <dgm:cxn modelId="{9D27EB82-5097-43ED-ABC1-A60A5B150835}" type="presParOf" srcId="{AE8CFCB3-4663-43EE-A6D7-E08E3E8754E7}" destId="{AEDCF2EB-6567-4328-80FB-BEACF265CA65}" srcOrd="1" destOrd="0" presId="urn:microsoft.com/office/officeart/2005/8/layout/chevronAccent+Icon"/>
    <dgm:cxn modelId="{14ED5EF9-02CA-4A29-A41A-55814A359206}" type="presParOf" srcId="{81191DE2-10DE-4474-B4F5-AC4610C917FA}" destId="{40E3DA2C-5769-4329-B6DD-451AB59229A4}" srcOrd="5" destOrd="0" presId="urn:microsoft.com/office/officeart/2005/8/layout/chevronAccent+Icon"/>
    <dgm:cxn modelId="{623EAB56-54E7-4865-91FA-FD172EA63C29}" type="presParOf" srcId="{81191DE2-10DE-4474-B4F5-AC4610C917FA}" destId="{E7D21594-8C11-48FC-8984-8FF24C2BF93B}" srcOrd="6" destOrd="0" presId="urn:microsoft.com/office/officeart/2005/8/layout/chevronAccent+Icon"/>
    <dgm:cxn modelId="{E04A5427-F9FE-4ADE-BCB4-3B2AC697CF07}" type="presParOf" srcId="{E7D21594-8C11-48FC-8984-8FF24C2BF93B}" destId="{2B40BBB7-A34B-4F06-B21A-F0B6FEA560FB}" srcOrd="0" destOrd="0" presId="urn:microsoft.com/office/officeart/2005/8/layout/chevronAccent+Icon"/>
    <dgm:cxn modelId="{2E4511A4-A618-4A71-9D93-32898173EF66}" type="presParOf" srcId="{E7D21594-8C11-48FC-8984-8FF24C2BF93B}" destId="{BE1DD81C-8AB6-4F43-A413-D8BCF631C10A}" srcOrd="1" destOrd="0" presId="urn:microsoft.com/office/officeart/2005/8/layout/chevronAccent+Icon"/>
    <dgm:cxn modelId="{EF88C322-06E5-4656-9593-B589FD86B51E}" type="presParOf" srcId="{81191DE2-10DE-4474-B4F5-AC4610C917FA}" destId="{554F4648-A700-4B17-8979-DC308857D4B2}" srcOrd="7" destOrd="0" presId="urn:microsoft.com/office/officeart/2005/8/layout/chevronAccent+Icon"/>
    <dgm:cxn modelId="{AEF192D8-24FA-494A-AA83-3FC8B6240D8F}" type="presParOf" srcId="{81191DE2-10DE-4474-B4F5-AC4610C917FA}" destId="{BEAADF66-3031-42A7-8563-D37AA1FBA46C}" srcOrd="8" destOrd="0" presId="urn:microsoft.com/office/officeart/2005/8/layout/chevronAccent+Icon"/>
    <dgm:cxn modelId="{6295E60C-7158-4EBA-AB3C-2FFB5C12CA28}" type="presParOf" srcId="{BEAADF66-3031-42A7-8563-D37AA1FBA46C}" destId="{8F21C5DF-4E29-4BD0-BD9C-DE893E255E03}" srcOrd="0" destOrd="0" presId="urn:microsoft.com/office/officeart/2005/8/layout/chevronAccent+Icon"/>
    <dgm:cxn modelId="{86122C4E-04DD-47AB-BB2B-93562A0A5D9B}" type="presParOf" srcId="{BEAADF66-3031-42A7-8563-D37AA1FBA46C}" destId="{AE14F756-81B1-4D36-AD7E-CD2D15699109}" srcOrd="1" destOrd="0" presId="urn:microsoft.com/office/officeart/2005/8/layout/chevronAccent+Icon"/>
    <dgm:cxn modelId="{2AA8691F-F3E4-480D-8B76-1B1685AD5C74}" type="presParOf" srcId="{81191DE2-10DE-4474-B4F5-AC4610C917FA}" destId="{C4F7D932-6236-4F78-AF02-01F0D15570C8}" srcOrd="9" destOrd="0" presId="urn:microsoft.com/office/officeart/2005/8/layout/chevronAccent+Icon"/>
    <dgm:cxn modelId="{4238DD7B-8EB4-45E2-ACC7-8CB72CCA7E60}" type="presParOf" srcId="{81191DE2-10DE-4474-B4F5-AC4610C917FA}" destId="{C4490A0A-B9C3-4A10-BF4F-133477A6587F}" srcOrd="10" destOrd="0" presId="urn:microsoft.com/office/officeart/2005/8/layout/chevronAccent+Icon"/>
    <dgm:cxn modelId="{1B9ABAEF-11A1-4F25-B73E-7E22527F6EF1}" type="presParOf" srcId="{C4490A0A-B9C3-4A10-BF4F-133477A6587F}" destId="{B847E4E1-B7DC-4C0A-A78C-34F6E0FC097C}" srcOrd="0" destOrd="0" presId="urn:microsoft.com/office/officeart/2005/8/layout/chevronAccent+Icon"/>
    <dgm:cxn modelId="{6A3C9CC7-5818-4283-80EE-4401FA11D341}" type="presParOf" srcId="{C4490A0A-B9C3-4A10-BF4F-133477A6587F}" destId="{CBD39849-7713-405E-8FBB-9906D71A484F}" srcOrd="1" destOrd="0" presId="urn:microsoft.com/office/officeart/2005/8/layout/chevronAccent+Icon"/>
    <dgm:cxn modelId="{44DAC97C-2640-4B68-BA09-AB4E9963D543}" type="presParOf" srcId="{81191DE2-10DE-4474-B4F5-AC4610C917FA}" destId="{10D7473C-D325-41AF-B8FC-82AC2C524EB3}" srcOrd="11" destOrd="0" presId="urn:microsoft.com/office/officeart/2005/8/layout/chevronAccent+Icon"/>
    <dgm:cxn modelId="{F52F40E6-F60A-45E6-92CE-2A35380FE009}" type="presParOf" srcId="{81191DE2-10DE-4474-B4F5-AC4610C917FA}" destId="{46FF062E-1B3C-4722-B9E0-33F3B18C5477}" srcOrd="12" destOrd="0" presId="urn:microsoft.com/office/officeart/2005/8/layout/chevronAccent+Icon"/>
    <dgm:cxn modelId="{5FE4BCB1-1165-4B56-ACF6-12FEA917628B}" type="presParOf" srcId="{46FF062E-1B3C-4722-B9E0-33F3B18C5477}" destId="{96A71E8D-022C-41E8-AFAD-D44F748656B0}" srcOrd="0" destOrd="0" presId="urn:microsoft.com/office/officeart/2005/8/layout/chevronAccent+Icon"/>
    <dgm:cxn modelId="{7B062A78-9387-4C92-882C-E5A15CE24B91}" type="presParOf" srcId="{46FF062E-1B3C-4722-B9E0-33F3B18C5477}" destId="{3BB25CD6-3EB8-4437-9A47-9C7571282DFD}" srcOrd="1" destOrd="0" presId="urn:microsoft.com/office/officeart/2005/8/layout/chevronAccent+Icon"/>
    <dgm:cxn modelId="{FE7E75EF-7E58-4B08-A437-AB5204904723}" type="presParOf" srcId="{81191DE2-10DE-4474-B4F5-AC4610C917FA}" destId="{200CF1FA-6445-46D8-830C-EA7F34E50E71}" srcOrd="13" destOrd="0" presId="urn:microsoft.com/office/officeart/2005/8/layout/chevronAccent+Icon"/>
    <dgm:cxn modelId="{3C0BD2A4-F186-40FE-87B5-6D8DB2EB3341}" type="presParOf" srcId="{81191DE2-10DE-4474-B4F5-AC4610C917FA}" destId="{3F5E408A-1E06-442F-918F-A42E6292299F}" srcOrd="14" destOrd="0" presId="urn:microsoft.com/office/officeart/2005/8/layout/chevronAccent+Icon"/>
    <dgm:cxn modelId="{9CA07CE9-3EAD-4449-B2EC-2E4171310C17}" type="presParOf" srcId="{3F5E408A-1E06-442F-918F-A42E6292299F}" destId="{AA15A78F-888B-48E2-9DD1-4CA0A7322624}" srcOrd="0" destOrd="0" presId="urn:microsoft.com/office/officeart/2005/8/layout/chevronAccent+Icon"/>
    <dgm:cxn modelId="{4C822BAD-0632-485F-B1A9-6855A1C20F40}" type="presParOf" srcId="{3F5E408A-1E06-442F-918F-A42E6292299F}" destId="{63EAAA05-3385-4690-965D-6A15D6BC7609}" srcOrd="1" destOrd="0" presId="urn:microsoft.com/office/officeart/2005/8/layout/chevronAccent+Icon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60BB645C-28B0-48D3-B17D-503E0016E4E5}" type="doc">
      <dgm:prSet loTypeId="urn:microsoft.com/office/officeart/2005/8/layout/chevronAccent+Icon" loCatId="process" qsTypeId="urn:microsoft.com/office/officeart/2005/8/quickstyle/simple1" qsCatId="simple" csTypeId="urn:microsoft.com/office/officeart/2005/8/colors/accent1_2" csCatId="accent1" phldr="1"/>
      <dgm:spPr/>
    </dgm:pt>
    <dgm:pt modelId="{A8C08116-B862-4D00-8B1B-FCE7D02D576B}">
      <dgm:prSet phldrT="[Text]" custT="1"/>
      <dgm:spPr>
        <a:solidFill>
          <a:prstClr val="white">
            <a:alpha val="90000"/>
            <a:hueOff val="0"/>
            <a:satOff val="0"/>
            <a:lumOff val="0"/>
            <a:alphaOff val="0"/>
          </a:prstClr>
        </a:solidFill>
        <a:ln w="10795" cap="flat" cmpd="sng" algn="ctr">
          <a:solidFill>
            <a:srgbClr val="0F6FC6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 spcFirstLastPara="0" vert="horz" wrap="square" lIns="71120" tIns="71120" rIns="71120" bIns="71120" numCol="1" spcCol="1270" anchor="ctr" anchorCtr="0"/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Corbel" panose="020B0503020204020204"/>
              <a:ea typeface="+mn-ea"/>
              <a:cs typeface="+mn-cs"/>
            </a:rPr>
            <a:t>Concept &amp; Requirements</a:t>
          </a:r>
        </a:p>
      </dgm:t>
    </dgm:pt>
    <dgm:pt modelId="{4C1051DF-F6D7-43FC-856C-0DCC0C2757B4}" type="parTrans" cxnId="{1BCE2D10-CCF4-48AD-9F09-5EA090BDB820}">
      <dgm:prSet/>
      <dgm:spPr/>
      <dgm:t>
        <a:bodyPr/>
        <a:lstStyle/>
        <a:p>
          <a:endParaRPr lang="en-US"/>
        </a:p>
      </dgm:t>
    </dgm:pt>
    <dgm:pt modelId="{9DC255C2-A120-4543-9C66-86C368D22779}" type="sibTrans" cxnId="{1BCE2D10-CCF4-48AD-9F09-5EA090BDB820}">
      <dgm:prSet/>
      <dgm:spPr/>
      <dgm:t>
        <a:bodyPr/>
        <a:lstStyle/>
        <a:p>
          <a:endParaRPr lang="en-US"/>
        </a:p>
      </dgm:t>
    </dgm:pt>
    <dgm:pt modelId="{B98BD16E-4706-4D2A-95D3-C8ABB780CE11}">
      <dgm:prSet phldrT="[Text]" custT="1"/>
      <dgm:spPr>
        <a:solidFill>
          <a:prstClr val="white">
            <a:alpha val="90000"/>
            <a:hueOff val="0"/>
            <a:satOff val="0"/>
            <a:lumOff val="0"/>
            <a:alphaOff val="0"/>
          </a:prstClr>
        </a:solidFill>
        <a:ln w="10795" cap="flat" cmpd="sng" algn="ctr">
          <a:solidFill>
            <a:srgbClr val="0F6FC6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 spcFirstLastPara="0" vert="horz" wrap="square" lIns="71120" tIns="71120" rIns="71120" bIns="71120" numCol="1" spcCol="1270" anchor="ctr" anchorCtr="0"/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Corbel" panose="020B0503020204020204"/>
              <a:ea typeface="+mn-ea"/>
              <a:cs typeface="+mn-cs"/>
            </a:rPr>
            <a:t>Takeoff Elements within AutoCAD</a:t>
          </a:r>
        </a:p>
      </dgm:t>
    </dgm:pt>
    <dgm:pt modelId="{89E42CFA-67AE-4631-BADF-606B2F479263}" type="parTrans" cxnId="{18C9BCCC-DE64-496E-8097-AD60450325FC}">
      <dgm:prSet/>
      <dgm:spPr/>
      <dgm:t>
        <a:bodyPr/>
        <a:lstStyle/>
        <a:p>
          <a:endParaRPr lang="en-US"/>
        </a:p>
      </dgm:t>
    </dgm:pt>
    <dgm:pt modelId="{3265A36B-53F8-419C-AFC6-92B1314C4461}" type="sibTrans" cxnId="{18C9BCCC-DE64-496E-8097-AD60450325FC}">
      <dgm:prSet/>
      <dgm:spPr/>
      <dgm:t>
        <a:bodyPr/>
        <a:lstStyle/>
        <a:p>
          <a:endParaRPr lang="en-US"/>
        </a:p>
      </dgm:t>
    </dgm:pt>
    <dgm:pt modelId="{98869E14-2C99-4EEC-92AD-18F13E225501}">
      <dgm:prSet phldrT="[Text]" custT="1"/>
      <dgm:spPr>
        <a:solidFill>
          <a:prstClr val="white">
            <a:alpha val="90000"/>
            <a:hueOff val="0"/>
            <a:satOff val="0"/>
            <a:lumOff val="0"/>
            <a:alphaOff val="0"/>
          </a:prstClr>
        </a:solidFill>
        <a:ln w="10795" cap="flat" cmpd="sng" algn="ctr">
          <a:solidFill>
            <a:srgbClr val="0F6FC6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 spcFirstLastPara="0" vert="horz" wrap="square" lIns="71120" tIns="71120" rIns="71120" bIns="71120" numCol="1" spcCol="1270" anchor="ctr" anchorCtr="0"/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Corbel" panose="020B0503020204020204"/>
              <a:ea typeface="+mn-ea"/>
              <a:cs typeface="+mn-cs"/>
            </a:rPr>
            <a:t>Takeoff Elements Properties</a:t>
          </a:r>
        </a:p>
      </dgm:t>
    </dgm:pt>
    <dgm:pt modelId="{EF037313-4667-4AA8-B83F-90FC9FC3E0A0}" type="parTrans" cxnId="{A53E6952-BC70-4A78-9E35-CC591DC8F504}">
      <dgm:prSet/>
      <dgm:spPr/>
      <dgm:t>
        <a:bodyPr/>
        <a:lstStyle/>
        <a:p>
          <a:endParaRPr lang="en-US"/>
        </a:p>
      </dgm:t>
    </dgm:pt>
    <dgm:pt modelId="{5498775C-A42E-4488-BD88-00365823DAB4}" type="sibTrans" cxnId="{A53E6952-BC70-4A78-9E35-CC591DC8F504}">
      <dgm:prSet/>
      <dgm:spPr/>
      <dgm:t>
        <a:bodyPr/>
        <a:lstStyle/>
        <a:p>
          <a:endParaRPr lang="en-US"/>
        </a:p>
      </dgm:t>
    </dgm:pt>
    <dgm:pt modelId="{16069F33-613D-478E-8153-67CCF9463219}">
      <dgm:prSet phldrT="[Text]" custT="1"/>
      <dgm:spPr>
        <a:solidFill>
          <a:srgbClr val="0BD0D9">
            <a:lumMod val="60000"/>
            <a:lumOff val="40000"/>
            <a:alpha val="90000"/>
          </a:srgbClr>
        </a:solidFill>
        <a:ln w="10795" cap="flat" cmpd="sng" algn="ctr">
          <a:solidFill>
            <a:srgbClr val="0F6FC6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 spcFirstLastPara="0" vert="horz" wrap="square" lIns="71120" tIns="71120" rIns="71120" bIns="71120" numCol="1" spcCol="1270" anchor="ctr" anchorCtr="0"/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Corbel" panose="020B0503020204020204"/>
              <a:ea typeface="+mn-ea"/>
              <a:cs typeface="+mn-cs"/>
            </a:rPr>
            <a:t>Test &amp; Examples</a:t>
          </a:r>
        </a:p>
      </dgm:t>
    </dgm:pt>
    <dgm:pt modelId="{EDB68579-0218-4573-9E87-D7B08278059D}" type="parTrans" cxnId="{F80FE547-2A3C-49F9-8654-5363A11F47C3}">
      <dgm:prSet/>
      <dgm:spPr/>
      <dgm:t>
        <a:bodyPr/>
        <a:lstStyle/>
        <a:p>
          <a:endParaRPr lang="en-US"/>
        </a:p>
      </dgm:t>
    </dgm:pt>
    <dgm:pt modelId="{90E60B41-48C0-413B-9A94-4B6451BAB1CB}" type="sibTrans" cxnId="{F80FE547-2A3C-49F9-8654-5363A11F47C3}">
      <dgm:prSet/>
      <dgm:spPr/>
      <dgm:t>
        <a:bodyPr/>
        <a:lstStyle/>
        <a:p>
          <a:endParaRPr lang="en-US"/>
        </a:p>
      </dgm:t>
    </dgm:pt>
    <dgm:pt modelId="{FFE2B00C-3748-4700-A2C4-817ED188E926}">
      <dgm:prSet phldrT="[Text]" custT="1"/>
      <dgm:spPr>
        <a:solidFill>
          <a:prstClr val="white">
            <a:alpha val="90000"/>
            <a:hueOff val="0"/>
            <a:satOff val="0"/>
            <a:lumOff val="0"/>
            <a:alphaOff val="0"/>
          </a:prstClr>
        </a:solidFill>
        <a:ln w="10795" cap="flat" cmpd="sng" algn="ctr">
          <a:solidFill>
            <a:srgbClr val="0F6FC6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 spcFirstLastPara="0" vert="horz" wrap="square" lIns="71120" tIns="71120" rIns="71120" bIns="71120" numCol="1" spcCol="1270" anchor="ctr" anchorCtr="0"/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Corbel" panose="020B0503020204020204"/>
              <a:ea typeface="+mn-ea"/>
              <a:cs typeface="+mn-cs"/>
            </a:rPr>
            <a:t>Advantages &amp; Limitations</a:t>
          </a:r>
        </a:p>
      </dgm:t>
    </dgm:pt>
    <dgm:pt modelId="{EBDDF98C-36FB-4E24-BC3B-DB83FA0EE004}" type="parTrans" cxnId="{D399B228-750B-4FF8-A68E-5F497C05048D}">
      <dgm:prSet/>
      <dgm:spPr/>
      <dgm:t>
        <a:bodyPr/>
        <a:lstStyle/>
        <a:p>
          <a:endParaRPr lang="en-US"/>
        </a:p>
      </dgm:t>
    </dgm:pt>
    <dgm:pt modelId="{C6230A52-EC46-4BA9-9636-49B8F556FAC7}" type="sibTrans" cxnId="{D399B228-750B-4FF8-A68E-5F497C05048D}">
      <dgm:prSet/>
      <dgm:spPr/>
      <dgm:t>
        <a:bodyPr/>
        <a:lstStyle/>
        <a:p>
          <a:endParaRPr lang="en-US"/>
        </a:p>
      </dgm:t>
    </dgm:pt>
    <dgm:pt modelId="{74AD8C0D-786A-4A6F-AC29-AB6DA58104A7}">
      <dgm:prSet phldrT="[Text]" custT="1"/>
      <dgm:spPr>
        <a:solidFill>
          <a:prstClr val="white">
            <a:alpha val="90000"/>
            <a:hueOff val="0"/>
            <a:satOff val="0"/>
            <a:lumOff val="0"/>
            <a:alphaOff val="0"/>
          </a:prstClr>
        </a:solidFill>
        <a:ln w="10795" cap="flat" cmpd="sng" algn="ctr">
          <a:solidFill>
            <a:srgbClr val="0F6FC6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 spcFirstLastPara="0" vert="horz" wrap="square" lIns="71120" tIns="71120" rIns="71120" bIns="71120" numCol="1" spcCol="1270" anchor="ctr" anchorCtr="0"/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kern="120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Corbel" panose="020B0503020204020204"/>
              <a:ea typeface="+mn-ea"/>
              <a:cs typeface="+mn-cs"/>
            </a:rPr>
            <a:t>QS Tool Options</a:t>
          </a:r>
          <a:endParaRPr lang="en-US" sz="1000" kern="1200" dirty="0">
            <a:solidFill>
              <a:prstClr val="black">
                <a:hueOff val="0"/>
                <a:satOff val="0"/>
                <a:lumOff val="0"/>
                <a:alphaOff val="0"/>
              </a:prstClr>
            </a:solidFill>
            <a:latin typeface="Corbel" panose="020B0503020204020204"/>
            <a:ea typeface="+mn-ea"/>
            <a:cs typeface="+mn-cs"/>
          </a:endParaRPr>
        </a:p>
      </dgm:t>
    </dgm:pt>
    <dgm:pt modelId="{1702867C-6EAB-4D72-91D7-FFAE9533629D}" type="parTrans" cxnId="{3BA0AAA4-5AC1-449C-B1C2-1985E124A8F9}">
      <dgm:prSet/>
      <dgm:spPr/>
      <dgm:t>
        <a:bodyPr/>
        <a:lstStyle/>
        <a:p>
          <a:endParaRPr lang="en-US"/>
        </a:p>
      </dgm:t>
    </dgm:pt>
    <dgm:pt modelId="{73DF4BEB-541A-4200-B27C-5D1E2308CD58}" type="sibTrans" cxnId="{3BA0AAA4-5AC1-449C-B1C2-1985E124A8F9}">
      <dgm:prSet/>
      <dgm:spPr/>
      <dgm:t>
        <a:bodyPr/>
        <a:lstStyle/>
        <a:p>
          <a:endParaRPr lang="en-US"/>
        </a:p>
      </dgm:t>
    </dgm:pt>
    <dgm:pt modelId="{ED4E7601-A92D-4C82-BDFA-4400B73277D7}">
      <dgm:prSet phldrT="[Text]" custT="1"/>
      <dgm:spPr>
        <a:solidFill>
          <a:prstClr val="white">
            <a:alpha val="90000"/>
            <a:hueOff val="0"/>
            <a:satOff val="0"/>
            <a:lumOff val="0"/>
            <a:alphaOff val="0"/>
          </a:prstClr>
        </a:solidFill>
        <a:ln w="10795" cap="flat" cmpd="sng" algn="ctr">
          <a:solidFill>
            <a:srgbClr val="0F6FC6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 spcFirstLastPara="0" vert="horz" wrap="square" lIns="71120" tIns="71120" rIns="71120" bIns="71120" numCol="1" spcCol="1270" anchor="ctr" anchorCtr="0"/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kern="120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Corbel" panose="020B0503020204020204"/>
              <a:ea typeface="+mn-ea"/>
              <a:cs typeface="+mn-cs"/>
            </a:rPr>
            <a:t>Video Presentation</a:t>
          </a:r>
          <a:endParaRPr lang="en-US" sz="1000" kern="1200" dirty="0">
            <a:solidFill>
              <a:prstClr val="black">
                <a:hueOff val="0"/>
                <a:satOff val="0"/>
                <a:lumOff val="0"/>
                <a:alphaOff val="0"/>
              </a:prstClr>
            </a:solidFill>
            <a:latin typeface="Corbel" panose="020B0503020204020204"/>
            <a:ea typeface="+mn-ea"/>
            <a:cs typeface="+mn-cs"/>
          </a:endParaRPr>
        </a:p>
      </dgm:t>
    </dgm:pt>
    <dgm:pt modelId="{CF98AFFB-52FC-472D-9016-5F674CC69F4A}" type="parTrans" cxnId="{BED1112E-7125-4F85-9218-1B9AF92BD23D}">
      <dgm:prSet/>
      <dgm:spPr/>
      <dgm:t>
        <a:bodyPr/>
        <a:lstStyle/>
        <a:p>
          <a:endParaRPr lang="en-US"/>
        </a:p>
      </dgm:t>
    </dgm:pt>
    <dgm:pt modelId="{BDC93AB4-49C7-41C6-A3CF-8F0227A5C78A}" type="sibTrans" cxnId="{BED1112E-7125-4F85-9218-1B9AF92BD23D}">
      <dgm:prSet/>
      <dgm:spPr/>
      <dgm:t>
        <a:bodyPr/>
        <a:lstStyle/>
        <a:p>
          <a:endParaRPr lang="en-US"/>
        </a:p>
      </dgm:t>
    </dgm:pt>
    <dgm:pt modelId="{49A1EA70-2E6E-482A-B1FA-BEA095DB93D6}">
      <dgm:prSet phldrT="[Text]" custT="1"/>
      <dgm:spPr>
        <a:solidFill>
          <a:prstClr val="white">
            <a:alpha val="90000"/>
            <a:hueOff val="0"/>
            <a:satOff val="0"/>
            <a:lumOff val="0"/>
            <a:alphaOff val="0"/>
          </a:prstClr>
        </a:solidFill>
        <a:ln w="10795" cap="flat" cmpd="sng" algn="ctr">
          <a:solidFill>
            <a:srgbClr val="0F6FC6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 spcFirstLastPara="0" vert="horz" wrap="square" lIns="71120" tIns="71120" rIns="71120" bIns="71120" numCol="1" spcCol="1270" anchor="ctr" anchorCtr="0"/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Corbel" panose="020B0503020204020204"/>
              <a:ea typeface="+mn-ea"/>
              <a:cs typeface="+mn-cs"/>
            </a:rPr>
            <a:t>List of Projects QTO Done with this Tool</a:t>
          </a:r>
        </a:p>
      </dgm:t>
    </dgm:pt>
    <dgm:pt modelId="{599D6F8F-2710-4A75-BEFA-2B892115446E}" type="parTrans" cxnId="{72983643-4305-4960-BDCE-9F683DFF509B}">
      <dgm:prSet/>
      <dgm:spPr/>
      <dgm:t>
        <a:bodyPr/>
        <a:lstStyle/>
        <a:p>
          <a:endParaRPr lang="en-US"/>
        </a:p>
      </dgm:t>
    </dgm:pt>
    <dgm:pt modelId="{35B8255E-8289-4383-9479-0E8FCE0622A6}" type="sibTrans" cxnId="{72983643-4305-4960-BDCE-9F683DFF509B}">
      <dgm:prSet/>
      <dgm:spPr/>
      <dgm:t>
        <a:bodyPr/>
        <a:lstStyle/>
        <a:p>
          <a:endParaRPr lang="en-US"/>
        </a:p>
      </dgm:t>
    </dgm:pt>
    <dgm:pt modelId="{81191DE2-10DE-4474-B4F5-AC4610C917FA}" type="pres">
      <dgm:prSet presAssocID="{60BB645C-28B0-48D3-B17D-503E0016E4E5}" presName="Name0" presStyleCnt="0">
        <dgm:presLayoutVars>
          <dgm:dir/>
          <dgm:resizeHandles val="exact"/>
        </dgm:presLayoutVars>
      </dgm:prSet>
      <dgm:spPr/>
    </dgm:pt>
    <dgm:pt modelId="{55CC2B62-73A9-4F2F-99C9-3CDD55499EFF}" type="pres">
      <dgm:prSet presAssocID="{A8C08116-B862-4D00-8B1B-FCE7D02D576B}" presName="composite" presStyleCnt="0"/>
      <dgm:spPr/>
    </dgm:pt>
    <dgm:pt modelId="{6AA74166-88B5-495C-9A26-6794892D5D7E}" type="pres">
      <dgm:prSet presAssocID="{A8C08116-B862-4D00-8B1B-FCE7D02D576B}" presName="bgChev" presStyleLbl="node1" presStyleIdx="0" presStyleCnt="8"/>
      <dgm:spPr/>
    </dgm:pt>
    <dgm:pt modelId="{36BFC69A-640E-456B-AD11-A0B580142348}" type="pres">
      <dgm:prSet presAssocID="{A8C08116-B862-4D00-8B1B-FCE7D02D576B}" presName="txNode" presStyleLbl="fgAcc1" presStyleIdx="0" presStyleCnt="8" custLinFactNeighborX="2455" custLinFactNeighborY="-2162">
        <dgm:presLayoutVars>
          <dgm:bulletEnabled val="1"/>
        </dgm:presLayoutVars>
      </dgm:prSet>
      <dgm:spPr>
        <a:xfrm>
          <a:off x="384685" y="776966"/>
          <a:ext cx="1121195" cy="512504"/>
        </a:xfrm>
        <a:prstGeom prst="roundRect">
          <a:avLst>
            <a:gd name="adj" fmla="val 10000"/>
          </a:avLst>
        </a:prstGeom>
      </dgm:spPr>
    </dgm:pt>
    <dgm:pt modelId="{294226AD-BFDB-40B5-9360-A9990710596F}" type="pres">
      <dgm:prSet presAssocID="{9DC255C2-A120-4543-9C66-86C368D22779}" presName="compositeSpace" presStyleCnt="0"/>
      <dgm:spPr/>
    </dgm:pt>
    <dgm:pt modelId="{E23CFC3A-EAFE-4D79-AD11-F27C511C1638}" type="pres">
      <dgm:prSet presAssocID="{74AD8C0D-786A-4A6F-AC29-AB6DA58104A7}" presName="composite" presStyleCnt="0"/>
      <dgm:spPr/>
    </dgm:pt>
    <dgm:pt modelId="{941F9F95-515F-4A5B-B62C-D4705D858473}" type="pres">
      <dgm:prSet presAssocID="{74AD8C0D-786A-4A6F-AC29-AB6DA58104A7}" presName="bgChev" presStyleLbl="node1" presStyleIdx="1" presStyleCnt="8"/>
      <dgm:spPr/>
    </dgm:pt>
    <dgm:pt modelId="{3BC920B6-E490-4D90-8AC1-40DE3EBCE8F2}" type="pres">
      <dgm:prSet presAssocID="{74AD8C0D-786A-4A6F-AC29-AB6DA58104A7}" presName="txNode" presStyleLbl="fgAcc1" presStyleIdx="1" presStyleCnt="8">
        <dgm:presLayoutVars>
          <dgm:bulletEnabled val="1"/>
        </dgm:presLayoutVars>
      </dgm:prSet>
      <dgm:spPr>
        <a:xfrm>
          <a:off x="3390289" y="788046"/>
          <a:ext cx="1121195" cy="512504"/>
        </a:xfrm>
        <a:prstGeom prst="roundRect">
          <a:avLst>
            <a:gd name="adj" fmla="val 10000"/>
          </a:avLst>
        </a:prstGeom>
      </dgm:spPr>
    </dgm:pt>
    <dgm:pt modelId="{6DEF7073-B19F-4B54-84EE-2C278BFB1E8D}" type="pres">
      <dgm:prSet presAssocID="{73DF4BEB-541A-4200-B27C-5D1E2308CD58}" presName="compositeSpace" presStyleCnt="0"/>
      <dgm:spPr/>
    </dgm:pt>
    <dgm:pt modelId="{AE8CFCB3-4663-43EE-A6D7-E08E3E8754E7}" type="pres">
      <dgm:prSet presAssocID="{B98BD16E-4706-4D2A-95D3-C8ABB780CE11}" presName="composite" presStyleCnt="0"/>
      <dgm:spPr/>
    </dgm:pt>
    <dgm:pt modelId="{4AEA38AD-303F-4EDA-B93F-E886B69B38A3}" type="pres">
      <dgm:prSet presAssocID="{B98BD16E-4706-4D2A-95D3-C8ABB780CE11}" presName="bgChev" presStyleLbl="node1" presStyleIdx="2" presStyleCnt="8"/>
      <dgm:spPr/>
    </dgm:pt>
    <dgm:pt modelId="{AEDCF2EB-6567-4328-80FB-BEACF265CA65}" type="pres">
      <dgm:prSet presAssocID="{B98BD16E-4706-4D2A-95D3-C8ABB780CE11}" presName="txNode" presStyleLbl="fgAcc1" presStyleIdx="2" presStyleCnt="8">
        <dgm:presLayoutVars>
          <dgm:bulletEnabled val="1"/>
        </dgm:presLayoutVars>
      </dgm:prSet>
      <dgm:spPr>
        <a:xfrm>
          <a:off x="4906854" y="788046"/>
          <a:ext cx="1121195" cy="512504"/>
        </a:xfrm>
        <a:prstGeom prst="roundRect">
          <a:avLst>
            <a:gd name="adj" fmla="val 10000"/>
          </a:avLst>
        </a:prstGeom>
      </dgm:spPr>
    </dgm:pt>
    <dgm:pt modelId="{40E3DA2C-5769-4329-B6DD-451AB59229A4}" type="pres">
      <dgm:prSet presAssocID="{3265A36B-53F8-419C-AFC6-92B1314C4461}" presName="compositeSpace" presStyleCnt="0"/>
      <dgm:spPr/>
    </dgm:pt>
    <dgm:pt modelId="{E7D21594-8C11-48FC-8984-8FF24C2BF93B}" type="pres">
      <dgm:prSet presAssocID="{98869E14-2C99-4EEC-92AD-18F13E225501}" presName="composite" presStyleCnt="0"/>
      <dgm:spPr/>
    </dgm:pt>
    <dgm:pt modelId="{2B40BBB7-A34B-4F06-B21A-F0B6FEA560FB}" type="pres">
      <dgm:prSet presAssocID="{98869E14-2C99-4EEC-92AD-18F13E225501}" presName="bgChev" presStyleLbl="node1" presStyleIdx="3" presStyleCnt="8"/>
      <dgm:spPr/>
    </dgm:pt>
    <dgm:pt modelId="{BE1DD81C-8AB6-4F43-A413-D8BCF631C10A}" type="pres">
      <dgm:prSet presAssocID="{98869E14-2C99-4EEC-92AD-18F13E225501}" presName="txNode" presStyleLbl="fgAcc1" presStyleIdx="3" presStyleCnt="8">
        <dgm:presLayoutVars>
          <dgm:bulletEnabled val="1"/>
        </dgm:presLayoutVars>
      </dgm:prSet>
      <dgm:spPr>
        <a:xfrm>
          <a:off x="6423418" y="788046"/>
          <a:ext cx="1121195" cy="512504"/>
        </a:xfrm>
        <a:prstGeom prst="roundRect">
          <a:avLst>
            <a:gd name="adj" fmla="val 10000"/>
          </a:avLst>
        </a:prstGeom>
      </dgm:spPr>
    </dgm:pt>
    <dgm:pt modelId="{554F4648-A700-4B17-8979-DC308857D4B2}" type="pres">
      <dgm:prSet presAssocID="{5498775C-A42E-4488-BD88-00365823DAB4}" presName="compositeSpace" presStyleCnt="0"/>
      <dgm:spPr/>
    </dgm:pt>
    <dgm:pt modelId="{E7702660-5779-46DF-9DE1-D29725410F04}" type="pres">
      <dgm:prSet presAssocID="{ED4E7601-A92D-4C82-BDFA-4400B73277D7}" presName="composite" presStyleCnt="0"/>
      <dgm:spPr/>
    </dgm:pt>
    <dgm:pt modelId="{8BCFCC7A-18F7-4D1A-A683-795A74FF58EA}" type="pres">
      <dgm:prSet presAssocID="{ED4E7601-A92D-4C82-BDFA-4400B73277D7}" presName="bgChev" presStyleLbl="node1" presStyleIdx="4" presStyleCnt="8"/>
      <dgm:spPr/>
    </dgm:pt>
    <dgm:pt modelId="{172EC323-5235-4C72-BE2D-71FF20744B90}" type="pres">
      <dgm:prSet presAssocID="{ED4E7601-A92D-4C82-BDFA-4400B73277D7}" presName="txNode" presStyleLbl="fgAcc1" presStyleIdx="4" presStyleCnt="8">
        <dgm:presLayoutVars>
          <dgm:bulletEnabled val="1"/>
        </dgm:presLayoutVars>
      </dgm:prSet>
      <dgm:spPr/>
    </dgm:pt>
    <dgm:pt modelId="{D1DD606E-E4AC-476F-B385-C2B65BF2AD6B}" type="pres">
      <dgm:prSet presAssocID="{BDC93AB4-49C7-41C6-A3CF-8F0227A5C78A}" presName="compositeSpace" presStyleCnt="0"/>
      <dgm:spPr/>
    </dgm:pt>
    <dgm:pt modelId="{C4490A0A-B9C3-4A10-BF4F-133477A6587F}" type="pres">
      <dgm:prSet presAssocID="{16069F33-613D-478E-8153-67CCF9463219}" presName="composite" presStyleCnt="0"/>
      <dgm:spPr/>
    </dgm:pt>
    <dgm:pt modelId="{B847E4E1-B7DC-4C0A-A78C-34F6E0FC097C}" type="pres">
      <dgm:prSet presAssocID="{16069F33-613D-478E-8153-67CCF9463219}" presName="bgChev" presStyleLbl="node1" presStyleIdx="5" presStyleCnt="8"/>
      <dgm:spPr/>
    </dgm:pt>
    <dgm:pt modelId="{CBD39849-7713-405E-8FBB-9906D71A484F}" type="pres">
      <dgm:prSet presAssocID="{16069F33-613D-478E-8153-67CCF9463219}" presName="txNode" presStyleLbl="fgAcc1" presStyleIdx="5" presStyleCnt="8">
        <dgm:presLayoutVars>
          <dgm:bulletEnabled val="1"/>
        </dgm:presLayoutVars>
      </dgm:prSet>
      <dgm:spPr>
        <a:xfrm>
          <a:off x="9077532" y="760536"/>
          <a:ext cx="1281687" cy="585865"/>
        </a:xfrm>
        <a:prstGeom prst="roundRect">
          <a:avLst>
            <a:gd name="adj" fmla="val 10000"/>
          </a:avLst>
        </a:prstGeom>
      </dgm:spPr>
    </dgm:pt>
    <dgm:pt modelId="{10D7473C-D325-41AF-B8FC-82AC2C524EB3}" type="pres">
      <dgm:prSet presAssocID="{90E60B41-48C0-413B-9A94-4B6451BAB1CB}" presName="compositeSpace" presStyleCnt="0"/>
      <dgm:spPr/>
    </dgm:pt>
    <dgm:pt modelId="{4E844E36-C6D2-4D9E-92F7-232B440F5168}" type="pres">
      <dgm:prSet presAssocID="{49A1EA70-2E6E-482A-B1FA-BEA095DB93D6}" presName="composite" presStyleCnt="0"/>
      <dgm:spPr/>
    </dgm:pt>
    <dgm:pt modelId="{DB464A62-BD2C-4659-87B3-D83EA1C294E5}" type="pres">
      <dgm:prSet presAssocID="{49A1EA70-2E6E-482A-B1FA-BEA095DB93D6}" presName="bgChev" presStyleLbl="node1" presStyleIdx="6" presStyleCnt="8"/>
      <dgm:spPr/>
    </dgm:pt>
    <dgm:pt modelId="{75D80BD4-BFB6-47FE-8F6C-0ACAC9D301D4}" type="pres">
      <dgm:prSet presAssocID="{49A1EA70-2E6E-482A-B1FA-BEA095DB93D6}" presName="txNode" presStyleLbl="fgAcc1" presStyleIdx="6" presStyleCnt="8">
        <dgm:presLayoutVars>
          <dgm:bulletEnabled val="1"/>
        </dgm:presLayoutVars>
      </dgm:prSet>
      <dgm:spPr>
        <a:xfrm>
          <a:off x="9456548" y="788046"/>
          <a:ext cx="1121195" cy="512504"/>
        </a:xfrm>
        <a:prstGeom prst="roundRect">
          <a:avLst>
            <a:gd name="adj" fmla="val 10000"/>
          </a:avLst>
        </a:prstGeom>
      </dgm:spPr>
    </dgm:pt>
    <dgm:pt modelId="{6494DCC8-B90B-44AA-9C9F-5CD6B475B95C}" type="pres">
      <dgm:prSet presAssocID="{35B8255E-8289-4383-9479-0E8FCE0622A6}" presName="compositeSpace" presStyleCnt="0"/>
      <dgm:spPr/>
    </dgm:pt>
    <dgm:pt modelId="{3F5E408A-1E06-442F-918F-A42E6292299F}" type="pres">
      <dgm:prSet presAssocID="{FFE2B00C-3748-4700-A2C4-817ED188E926}" presName="composite" presStyleCnt="0"/>
      <dgm:spPr/>
    </dgm:pt>
    <dgm:pt modelId="{AA15A78F-888B-48E2-9DD1-4CA0A7322624}" type="pres">
      <dgm:prSet presAssocID="{FFE2B00C-3748-4700-A2C4-817ED188E926}" presName="bgChev" presStyleLbl="node1" presStyleIdx="7" presStyleCnt="8"/>
      <dgm:spPr/>
    </dgm:pt>
    <dgm:pt modelId="{63EAAA05-3385-4690-965D-6A15D6BC7609}" type="pres">
      <dgm:prSet presAssocID="{FFE2B00C-3748-4700-A2C4-817ED188E926}" presName="txNode" presStyleLbl="fgAcc1" presStyleIdx="7" presStyleCnt="8">
        <dgm:presLayoutVars>
          <dgm:bulletEnabled val="1"/>
        </dgm:presLayoutVars>
      </dgm:prSet>
      <dgm:spPr>
        <a:xfrm>
          <a:off x="10811183" y="760536"/>
          <a:ext cx="1281687" cy="585865"/>
        </a:xfrm>
        <a:prstGeom prst="roundRect">
          <a:avLst>
            <a:gd name="adj" fmla="val 10000"/>
          </a:avLst>
        </a:prstGeom>
      </dgm:spPr>
    </dgm:pt>
  </dgm:ptLst>
  <dgm:cxnLst>
    <dgm:cxn modelId="{F8CCE623-C791-46F2-A8E6-CEECEC3300E8}" type="presOf" srcId="{B98BD16E-4706-4D2A-95D3-C8ABB780CE11}" destId="{AEDCF2EB-6567-4328-80FB-BEACF265CA65}" srcOrd="0" destOrd="0" presId="urn:microsoft.com/office/officeart/2005/8/layout/chevronAccent+Icon"/>
    <dgm:cxn modelId="{C2325049-5FDE-4F9B-837E-AA91B0799029}" type="presOf" srcId="{98869E14-2C99-4EEC-92AD-18F13E225501}" destId="{BE1DD81C-8AB6-4F43-A413-D8BCF631C10A}" srcOrd="0" destOrd="0" presId="urn:microsoft.com/office/officeart/2005/8/layout/chevronAccent+Icon"/>
    <dgm:cxn modelId="{A53E6952-BC70-4A78-9E35-CC591DC8F504}" srcId="{60BB645C-28B0-48D3-B17D-503E0016E4E5}" destId="{98869E14-2C99-4EEC-92AD-18F13E225501}" srcOrd="3" destOrd="0" parTransId="{EF037313-4667-4AA8-B83F-90FC9FC3E0A0}" sibTransId="{5498775C-A42E-4488-BD88-00365823DAB4}"/>
    <dgm:cxn modelId="{D399B228-750B-4FF8-A68E-5F497C05048D}" srcId="{60BB645C-28B0-48D3-B17D-503E0016E4E5}" destId="{FFE2B00C-3748-4700-A2C4-817ED188E926}" srcOrd="7" destOrd="0" parTransId="{EBDDF98C-36FB-4E24-BC3B-DB83FA0EE004}" sibTransId="{C6230A52-EC46-4BA9-9636-49B8F556FAC7}"/>
    <dgm:cxn modelId="{72983643-4305-4960-BDCE-9F683DFF509B}" srcId="{60BB645C-28B0-48D3-B17D-503E0016E4E5}" destId="{49A1EA70-2E6E-482A-B1FA-BEA095DB93D6}" srcOrd="6" destOrd="0" parTransId="{599D6F8F-2710-4A75-BEFA-2B892115446E}" sibTransId="{35B8255E-8289-4383-9479-0E8FCE0622A6}"/>
    <dgm:cxn modelId="{3BA0AAA4-5AC1-449C-B1C2-1985E124A8F9}" srcId="{60BB645C-28B0-48D3-B17D-503E0016E4E5}" destId="{74AD8C0D-786A-4A6F-AC29-AB6DA58104A7}" srcOrd="1" destOrd="0" parTransId="{1702867C-6EAB-4D72-91D7-FFAE9533629D}" sibTransId="{73DF4BEB-541A-4200-B27C-5D1E2308CD58}"/>
    <dgm:cxn modelId="{1BCE2D10-CCF4-48AD-9F09-5EA090BDB820}" srcId="{60BB645C-28B0-48D3-B17D-503E0016E4E5}" destId="{A8C08116-B862-4D00-8B1B-FCE7D02D576B}" srcOrd="0" destOrd="0" parTransId="{4C1051DF-F6D7-43FC-856C-0DCC0C2757B4}" sibTransId="{9DC255C2-A120-4543-9C66-86C368D22779}"/>
    <dgm:cxn modelId="{F6B71EF4-542A-4526-97E7-CA31D2DF8499}" type="presOf" srcId="{60BB645C-28B0-48D3-B17D-503E0016E4E5}" destId="{81191DE2-10DE-4474-B4F5-AC4610C917FA}" srcOrd="0" destOrd="0" presId="urn:microsoft.com/office/officeart/2005/8/layout/chevronAccent+Icon"/>
    <dgm:cxn modelId="{CC9E2C5F-A01B-4A1C-BA93-3F1C86D05C9E}" type="presOf" srcId="{ED4E7601-A92D-4C82-BDFA-4400B73277D7}" destId="{172EC323-5235-4C72-BE2D-71FF20744B90}" srcOrd="0" destOrd="0" presId="urn:microsoft.com/office/officeart/2005/8/layout/chevronAccent+Icon"/>
    <dgm:cxn modelId="{44180428-60F9-49AB-BCFF-AE04619DF211}" type="presOf" srcId="{FFE2B00C-3748-4700-A2C4-817ED188E926}" destId="{63EAAA05-3385-4690-965D-6A15D6BC7609}" srcOrd="0" destOrd="0" presId="urn:microsoft.com/office/officeart/2005/8/layout/chevronAccent+Icon"/>
    <dgm:cxn modelId="{43689C98-16B4-47B2-836F-EFE46B27D27D}" type="presOf" srcId="{16069F33-613D-478E-8153-67CCF9463219}" destId="{CBD39849-7713-405E-8FBB-9906D71A484F}" srcOrd="0" destOrd="0" presId="urn:microsoft.com/office/officeart/2005/8/layout/chevronAccent+Icon"/>
    <dgm:cxn modelId="{42E97BFD-0ED6-4DDD-8205-0B70150C20FD}" type="presOf" srcId="{49A1EA70-2E6E-482A-B1FA-BEA095DB93D6}" destId="{75D80BD4-BFB6-47FE-8F6C-0ACAC9D301D4}" srcOrd="0" destOrd="0" presId="urn:microsoft.com/office/officeart/2005/8/layout/chevronAccent+Icon"/>
    <dgm:cxn modelId="{18C9BCCC-DE64-496E-8097-AD60450325FC}" srcId="{60BB645C-28B0-48D3-B17D-503E0016E4E5}" destId="{B98BD16E-4706-4D2A-95D3-C8ABB780CE11}" srcOrd="2" destOrd="0" parTransId="{89E42CFA-67AE-4631-BADF-606B2F479263}" sibTransId="{3265A36B-53F8-419C-AFC6-92B1314C4461}"/>
    <dgm:cxn modelId="{1288D067-5FD0-475F-B3DA-B87AA190A86E}" type="presOf" srcId="{A8C08116-B862-4D00-8B1B-FCE7D02D576B}" destId="{36BFC69A-640E-456B-AD11-A0B580142348}" srcOrd="0" destOrd="0" presId="urn:microsoft.com/office/officeart/2005/8/layout/chevronAccent+Icon"/>
    <dgm:cxn modelId="{F80FE547-2A3C-49F9-8654-5363A11F47C3}" srcId="{60BB645C-28B0-48D3-B17D-503E0016E4E5}" destId="{16069F33-613D-478E-8153-67CCF9463219}" srcOrd="5" destOrd="0" parTransId="{EDB68579-0218-4573-9E87-D7B08278059D}" sibTransId="{90E60B41-48C0-413B-9A94-4B6451BAB1CB}"/>
    <dgm:cxn modelId="{BED1112E-7125-4F85-9218-1B9AF92BD23D}" srcId="{60BB645C-28B0-48D3-B17D-503E0016E4E5}" destId="{ED4E7601-A92D-4C82-BDFA-4400B73277D7}" srcOrd="4" destOrd="0" parTransId="{CF98AFFB-52FC-472D-9016-5F674CC69F4A}" sibTransId="{BDC93AB4-49C7-41C6-A3CF-8F0227A5C78A}"/>
    <dgm:cxn modelId="{F92D083B-0787-4FF2-9AED-664C86102B41}" type="presOf" srcId="{74AD8C0D-786A-4A6F-AC29-AB6DA58104A7}" destId="{3BC920B6-E490-4D90-8AC1-40DE3EBCE8F2}" srcOrd="0" destOrd="0" presId="urn:microsoft.com/office/officeart/2005/8/layout/chevronAccent+Icon"/>
    <dgm:cxn modelId="{DB02B72A-C4F5-490D-A578-AA66473E1500}" type="presParOf" srcId="{81191DE2-10DE-4474-B4F5-AC4610C917FA}" destId="{55CC2B62-73A9-4F2F-99C9-3CDD55499EFF}" srcOrd="0" destOrd="0" presId="urn:microsoft.com/office/officeart/2005/8/layout/chevronAccent+Icon"/>
    <dgm:cxn modelId="{0A3CF530-EA08-4DA0-8381-6DFDCBA5077C}" type="presParOf" srcId="{55CC2B62-73A9-4F2F-99C9-3CDD55499EFF}" destId="{6AA74166-88B5-495C-9A26-6794892D5D7E}" srcOrd="0" destOrd="0" presId="urn:microsoft.com/office/officeart/2005/8/layout/chevronAccent+Icon"/>
    <dgm:cxn modelId="{CBAAEC6D-69BE-4AA0-9C1C-61A6A87756E2}" type="presParOf" srcId="{55CC2B62-73A9-4F2F-99C9-3CDD55499EFF}" destId="{36BFC69A-640E-456B-AD11-A0B580142348}" srcOrd="1" destOrd="0" presId="urn:microsoft.com/office/officeart/2005/8/layout/chevronAccent+Icon"/>
    <dgm:cxn modelId="{4972F9CF-3959-4A82-8676-15D85202768F}" type="presParOf" srcId="{81191DE2-10DE-4474-B4F5-AC4610C917FA}" destId="{294226AD-BFDB-40B5-9360-A9990710596F}" srcOrd="1" destOrd="0" presId="urn:microsoft.com/office/officeart/2005/8/layout/chevronAccent+Icon"/>
    <dgm:cxn modelId="{0CAE6C3D-3C9A-4E8F-9A4A-D7093A7E2697}" type="presParOf" srcId="{81191DE2-10DE-4474-B4F5-AC4610C917FA}" destId="{E23CFC3A-EAFE-4D79-AD11-F27C511C1638}" srcOrd="2" destOrd="0" presId="urn:microsoft.com/office/officeart/2005/8/layout/chevronAccent+Icon"/>
    <dgm:cxn modelId="{439357BB-FF67-443D-B64D-E102C47D1581}" type="presParOf" srcId="{E23CFC3A-EAFE-4D79-AD11-F27C511C1638}" destId="{941F9F95-515F-4A5B-B62C-D4705D858473}" srcOrd="0" destOrd="0" presId="urn:microsoft.com/office/officeart/2005/8/layout/chevronAccent+Icon"/>
    <dgm:cxn modelId="{4CC1859A-F6DE-46D6-86D8-3922C19E373A}" type="presParOf" srcId="{E23CFC3A-EAFE-4D79-AD11-F27C511C1638}" destId="{3BC920B6-E490-4D90-8AC1-40DE3EBCE8F2}" srcOrd="1" destOrd="0" presId="urn:microsoft.com/office/officeart/2005/8/layout/chevronAccent+Icon"/>
    <dgm:cxn modelId="{0FAAFD00-5D25-4A99-89F0-D9AA75862788}" type="presParOf" srcId="{81191DE2-10DE-4474-B4F5-AC4610C917FA}" destId="{6DEF7073-B19F-4B54-84EE-2C278BFB1E8D}" srcOrd="3" destOrd="0" presId="urn:microsoft.com/office/officeart/2005/8/layout/chevronAccent+Icon"/>
    <dgm:cxn modelId="{A2F1367A-A638-462C-BDEC-50C5328E799F}" type="presParOf" srcId="{81191DE2-10DE-4474-B4F5-AC4610C917FA}" destId="{AE8CFCB3-4663-43EE-A6D7-E08E3E8754E7}" srcOrd="4" destOrd="0" presId="urn:microsoft.com/office/officeart/2005/8/layout/chevronAccent+Icon"/>
    <dgm:cxn modelId="{0446B162-EA1E-49EA-8E07-8AB94E9A94A0}" type="presParOf" srcId="{AE8CFCB3-4663-43EE-A6D7-E08E3E8754E7}" destId="{4AEA38AD-303F-4EDA-B93F-E886B69B38A3}" srcOrd="0" destOrd="0" presId="urn:microsoft.com/office/officeart/2005/8/layout/chevronAccent+Icon"/>
    <dgm:cxn modelId="{9D27EB82-5097-43ED-ABC1-A60A5B150835}" type="presParOf" srcId="{AE8CFCB3-4663-43EE-A6D7-E08E3E8754E7}" destId="{AEDCF2EB-6567-4328-80FB-BEACF265CA65}" srcOrd="1" destOrd="0" presId="urn:microsoft.com/office/officeart/2005/8/layout/chevronAccent+Icon"/>
    <dgm:cxn modelId="{14ED5EF9-02CA-4A29-A41A-55814A359206}" type="presParOf" srcId="{81191DE2-10DE-4474-B4F5-AC4610C917FA}" destId="{40E3DA2C-5769-4329-B6DD-451AB59229A4}" srcOrd="5" destOrd="0" presId="urn:microsoft.com/office/officeart/2005/8/layout/chevronAccent+Icon"/>
    <dgm:cxn modelId="{623EAB56-54E7-4865-91FA-FD172EA63C29}" type="presParOf" srcId="{81191DE2-10DE-4474-B4F5-AC4610C917FA}" destId="{E7D21594-8C11-48FC-8984-8FF24C2BF93B}" srcOrd="6" destOrd="0" presId="urn:microsoft.com/office/officeart/2005/8/layout/chevronAccent+Icon"/>
    <dgm:cxn modelId="{E04A5427-F9FE-4ADE-BCB4-3B2AC697CF07}" type="presParOf" srcId="{E7D21594-8C11-48FC-8984-8FF24C2BF93B}" destId="{2B40BBB7-A34B-4F06-B21A-F0B6FEA560FB}" srcOrd="0" destOrd="0" presId="urn:microsoft.com/office/officeart/2005/8/layout/chevronAccent+Icon"/>
    <dgm:cxn modelId="{2E4511A4-A618-4A71-9D93-32898173EF66}" type="presParOf" srcId="{E7D21594-8C11-48FC-8984-8FF24C2BF93B}" destId="{BE1DD81C-8AB6-4F43-A413-D8BCF631C10A}" srcOrd="1" destOrd="0" presId="urn:microsoft.com/office/officeart/2005/8/layout/chevronAccent+Icon"/>
    <dgm:cxn modelId="{EF88C322-06E5-4656-9593-B589FD86B51E}" type="presParOf" srcId="{81191DE2-10DE-4474-B4F5-AC4610C917FA}" destId="{554F4648-A700-4B17-8979-DC308857D4B2}" srcOrd="7" destOrd="0" presId="urn:microsoft.com/office/officeart/2005/8/layout/chevronAccent+Icon"/>
    <dgm:cxn modelId="{C9942F25-D18E-462A-A00B-A5E8814B3679}" type="presParOf" srcId="{81191DE2-10DE-4474-B4F5-AC4610C917FA}" destId="{E7702660-5779-46DF-9DE1-D29725410F04}" srcOrd="8" destOrd="0" presId="urn:microsoft.com/office/officeart/2005/8/layout/chevronAccent+Icon"/>
    <dgm:cxn modelId="{D5F277B5-E7BA-4BA5-A074-AFA763BCB6DC}" type="presParOf" srcId="{E7702660-5779-46DF-9DE1-D29725410F04}" destId="{8BCFCC7A-18F7-4D1A-A683-795A74FF58EA}" srcOrd="0" destOrd="0" presId="urn:microsoft.com/office/officeart/2005/8/layout/chevronAccent+Icon"/>
    <dgm:cxn modelId="{816E577D-5775-44D7-938D-A965F293045C}" type="presParOf" srcId="{E7702660-5779-46DF-9DE1-D29725410F04}" destId="{172EC323-5235-4C72-BE2D-71FF20744B90}" srcOrd="1" destOrd="0" presId="urn:microsoft.com/office/officeart/2005/8/layout/chevronAccent+Icon"/>
    <dgm:cxn modelId="{06D19560-CBE3-48AA-A0D8-12A79AE3B3DC}" type="presParOf" srcId="{81191DE2-10DE-4474-B4F5-AC4610C917FA}" destId="{D1DD606E-E4AC-476F-B385-C2B65BF2AD6B}" srcOrd="9" destOrd="0" presId="urn:microsoft.com/office/officeart/2005/8/layout/chevronAccent+Icon"/>
    <dgm:cxn modelId="{4238DD7B-8EB4-45E2-ACC7-8CB72CCA7E60}" type="presParOf" srcId="{81191DE2-10DE-4474-B4F5-AC4610C917FA}" destId="{C4490A0A-B9C3-4A10-BF4F-133477A6587F}" srcOrd="10" destOrd="0" presId="urn:microsoft.com/office/officeart/2005/8/layout/chevronAccent+Icon"/>
    <dgm:cxn modelId="{1B9ABAEF-11A1-4F25-B73E-7E22527F6EF1}" type="presParOf" srcId="{C4490A0A-B9C3-4A10-BF4F-133477A6587F}" destId="{B847E4E1-B7DC-4C0A-A78C-34F6E0FC097C}" srcOrd="0" destOrd="0" presId="urn:microsoft.com/office/officeart/2005/8/layout/chevronAccent+Icon"/>
    <dgm:cxn modelId="{6A3C9CC7-5818-4283-80EE-4401FA11D341}" type="presParOf" srcId="{C4490A0A-B9C3-4A10-BF4F-133477A6587F}" destId="{CBD39849-7713-405E-8FBB-9906D71A484F}" srcOrd="1" destOrd="0" presId="urn:microsoft.com/office/officeart/2005/8/layout/chevronAccent+Icon"/>
    <dgm:cxn modelId="{44DAC97C-2640-4B68-BA09-AB4E9963D543}" type="presParOf" srcId="{81191DE2-10DE-4474-B4F5-AC4610C917FA}" destId="{10D7473C-D325-41AF-B8FC-82AC2C524EB3}" srcOrd="11" destOrd="0" presId="urn:microsoft.com/office/officeart/2005/8/layout/chevronAccent+Icon"/>
    <dgm:cxn modelId="{1AF97358-A604-4A4A-A1DB-699EE89CE3E0}" type="presParOf" srcId="{81191DE2-10DE-4474-B4F5-AC4610C917FA}" destId="{4E844E36-C6D2-4D9E-92F7-232B440F5168}" srcOrd="12" destOrd="0" presId="urn:microsoft.com/office/officeart/2005/8/layout/chevronAccent+Icon"/>
    <dgm:cxn modelId="{90034546-388F-4400-BF24-E2BFBF922E0A}" type="presParOf" srcId="{4E844E36-C6D2-4D9E-92F7-232B440F5168}" destId="{DB464A62-BD2C-4659-87B3-D83EA1C294E5}" srcOrd="0" destOrd="0" presId="urn:microsoft.com/office/officeart/2005/8/layout/chevronAccent+Icon"/>
    <dgm:cxn modelId="{155CCD46-C9B3-41F4-BA6B-51B6E9A07B1F}" type="presParOf" srcId="{4E844E36-C6D2-4D9E-92F7-232B440F5168}" destId="{75D80BD4-BFB6-47FE-8F6C-0ACAC9D301D4}" srcOrd="1" destOrd="0" presId="urn:microsoft.com/office/officeart/2005/8/layout/chevronAccent+Icon"/>
    <dgm:cxn modelId="{15D7588D-0840-4674-A704-50FE5485FD80}" type="presParOf" srcId="{81191DE2-10DE-4474-B4F5-AC4610C917FA}" destId="{6494DCC8-B90B-44AA-9C9F-5CD6B475B95C}" srcOrd="13" destOrd="0" presId="urn:microsoft.com/office/officeart/2005/8/layout/chevronAccent+Icon"/>
    <dgm:cxn modelId="{3C0BD2A4-F186-40FE-87B5-6D8DB2EB3341}" type="presParOf" srcId="{81191DE2-10DE-4474-B4F5-AC4610C917FA}" destId="{3F5E408A-1E06-442F-918F-A42E6292299F}" srcOrd="14" destOrd="0" presId="urn:microsoft.com/office/officeart/2005/8/layout/chevronAccent+Icon"/>
    <dgm:cxn modelId="{9CA07CE9-3EAD-4449-B2EC-2E4171310C17}" type="presParOf" srcId="{3F5E408A-1E06-442F-918F-A42E6292299F}" destId="{AA15A78F-888B-48E2-9DD1-4CA0A7322624}" srcOrd="0" destOrd="0" presId="urn:microsoft.com/office/officeart/2005/8/layout/chevronAccent+Icon"/>
    <dgm:cxn modelId="{4C822BAD-0632-485F-B1A9-6855A1C20F40}" type="presParOf" srcId="{3F5E408A-1E06-442F-918F-A42E6292299F}" destId="{63EAAA05-3385-4690-965D-6A15D6BC7609}" srcOrd="1" destOrd="0" presId="urn:microsoft.com/office/officeart/2005/8/layout/chevronAccent+Icon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60BB645C-28B0-48D3-B17D-503E0016E4E5}" type="doc">
      <dgm:prSet loTypeId="urn:microsoft.com/office/officeart/2005/8/layout/chevronAccent+Icon" loCatId="process" qsTypeId="urn:microsoft.com/office/officeart/2005/8/quickstyle/simple1" qsCatId="simple" csTypeId="urn:microsoft.com/office/officeart/2005/8/colors/accent1_2" csCatId="accent1" phldr="1"/>
      <dgm:spPr/>
    </dgm:pt>
    <dgm:pt modelId="{A8C08116-B862-4D00-8B1B-FCE7D02D576B}">
      <dgm:prSet phldrT="[Text]" custT="1"/>
      <dgm:spPr>
        <a:solidFill>
          <a:prstClr val="white">
            <a:alpha val="90000"/>
            <a:hueOff val="0"/>
            <a:satOff val="0"/>
            <a:lumOff val="0"/>
            <a:alphaOff val="0"/>
          </a:prstClr>
        </a:solidFill>
        <a:ln w="10795" cap="flat" cmpd="sng" algn="ctr">
          <a:solidFill>
            <a:srgbClr val="0F6FC6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 spcFirstLastPara="0" vert="horz" wrap="square" lIns="71120" tIns="71120" rIns="71120" bIns="71120" numCol="1" spcCol="1270" anchor="ctr" anchorCtr="0"/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Corbel" panose="020B0503020204020204"/>
              <a:ea typeface="+mn-ea"/>
              <a:cs typeface="+mn-cs"/>
            </a:rPr>
            <a:t>Concept &amp; Requirements</a:t>
          </a:r>
        </a:p>
      </dgm:t>
    </dgm:pt>
    <dgm:pt modelId="{4C1051DF-F6D7-43FC-856C-0DCC0C2757B4}" type="parTrans" cxnId="{1BCE2D10-CCF4-48AD-9F09-5EA090BDB820}">
      <dgm:prSet/>
      <dgm:spPr/>
      <dgm:t>
        <a:bodyPr/>
        <a:lstStyle/>
        <a:p>
          <a:endParaRPr lang="en-US"/>
        </a:p>
      </dgm:t>
    </dgm:pt>
    <dgm:pt modelId="{9DC255C2-A120-4543-9C66-86C368D22779}" type="sibTrans" cxnId="{1BCE2D10-CCF4-48AD-9F09-5EA090BDB820}">
      <dgm:prSet/>
      <dgm:spPr/>
      <dgm:t>
        <a:bodyPr/>
        <a:lstStyle/>
        <a:p>
          <a:endParaRPr lang="en-US"/>
        </a:p>
      </dgm:t>
    </dgm:pt>
    <dgm:pt modelId="{B98BD16E-4706-4D2A-95D3-C8ABB780CE11}">
      <dgm:prSet phldrT="[Text]" custT="1"/>
      <dgm:spPr>
        <a:solidFill>
          <a:prstClr val="white">
            <a:alpha val="90000"/>
            <a:hueOff val="0"/>
            <a:satOff val="0"/>
            <a:lumOff val="0"/>
            <a:alphaOff val="0"/>
          </a:prstClr>
        </a:solidFill>
        <a:ln w="10795" cap="flat" cmpd="sng" algn="ctr">
          <a:solidFill>
            <a:srgbClr val="0F6FC6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 spcFirstLastPara="0" vert="horz" wrap="square" lIns="71120" tIns="71120" rIns="71120" bIns="71120" numCol="1" spcCol="1270" anchor="ctr" anchorCtr="0"/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Corbel" panose="020B0503020204020204"/>
              <a:ea typeface="+mn-ea"/>
              <a:cs typeface="+mn-cs"/>
            </a:rPr>
            <a:t>Takeoff Elements within AutoCAD</a:t>
          </a:r>
        </a:p>
      </dgm:t>
    </dgm:pt>
    <dgm:pt modelId="{89E42CFA-67AE-4631-BADF-606B2F479263}" type="parTrans" cxnId="{18C9BCCC-DE64-496E-8097-AD60450325FC}">
      <dgm:prSet/>
      <dgm:spPr/>
      <dgm:t>
        <a:bodyPr/>
        <a:lstStyle/>
        <a:p>
          <a:endParaRPr lang="en-US"/>
        </a:p>
      </dgm:t>
    </dgm:pt>
    <dgm:pt modelId="{3265A36B-53F8-419C-AFC6-92B1314C4461}" type="sibTrans" cxnId="{18C9BCCC-DE64-496E-8097-AD60450325FC}">
      <dgm:prSet/>
      <dgm:spPr/>
      <dgm:t>
        <a:bodyPr/>
        <a:lstStyle/>
        <a:p>
          <a:endParaRPr lang="en-US"/>
        </a:p>
      </dgm:t>
    </dgm:pt>
    <dgm:pt modelId="{98869E14-2C99-4EEC-92AD-18F13E225501}">
      <dgm:prSet phldrT="[Text]" custT="1"/>
      <dgm:spPr>
        <a:solidFill>
          <a:prstClr val="white">
            <a:alpha val="90000"/>
            <a:hueOff val="0"/>
            <a:satOff val="0"/>
            <a:lumOff val="0"/>
            <a:alphaOff val="0"/>
          </a:prstClr>
        </a:solidFill>
        <a:ln w="10795" cap="flat" cmpd="sng" algn="ctr">
          <a:solidFill>
            <a:srgbClr val="0F6FC6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 spcFirstLastPara="0" vert="horz" wrap="square" lIns="71120" tIns="71120" rIns="71120" bIns="71120" numCol="1" spcCol="1270" anchor="ctr" anchorCtr="0"/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Corbel" panose="020B0503020204020204"/>
              <a:ea typeface="+mn-ea"/>
              <a:cs typeface="+mn-cs"/>
            </a:rPr>
            <a:t>Takeoff Elements Properties</a:t>
          </a:r>
        </a:p>
      </dgm:t>
    </dgm:pt>
    <dgm:pt modelId="{EF037313-4667-4AA8-B83F-90FC9FC3E0A0}" type="parTrans" cxnId="{A53E6952-BC70-4A78-9E35-CC591DC8F504}">
      <dgm:prSet/>
      <dgm:spPr/>
      <dgm:t>
        <a:bodyPr/>
        <a:lstStyle/>
        <a:p>
          <a:endParaRPr lang="en-US"/>
        </a:p>
      </dgm:t>
    </dgm:pt>
    <dgm:pt modelId="{5498775C-A42E-4488-BD88-00365823DAB4}" type="sibTrans" cxnId="{A53E6952-BC70-4A78-9E35-CC591DC8F504}">
      <dgm:prSet/>
      <dgm:spPr/>
      <dgm:t>
        <a:bodyPr/>
        <a:lstStyle/>
        <a:p>
          <a:endParaRPr lang="en-US"/>
        </a:p>
      </dgm:t>
    </dgm:pt>
    <dgm:pt modelId="{16069F33-613D-478E-8153-67CCF9463219}">
      <dgm:prSet phldrT="[Text]" custT="1"/>
      <dgm:spPr>
        <a:solidFill>
          <a:prstClr val="white">
            <a:alpha val="90000"/>
            <a:hueOff val="0"/>
            <a:satOff val="0"/>
            <a:lumOff val="0"/>
            <a:alphaOff val="0"/>
          </a:prstClr>
        </a:solidFill>
        <a:ln w="10795" cap="flat" cmpd="sng" algn="ctr">
          <a:solidFill>
            <a:srgbClr val="0F6FC6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 spcFirstLastPara="0" vert="horz" wrap="square" lIns="71120" tIns="71120" rIns="71120" bIns="71120" numCol="1" spcCol="1270" anchor="ctr" anchorCtr="0"/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Corbel" panose="020B0503020204020204"/>
              <a:ea typeface="+mn-ea"/>
              <a:cs typeface="+mn-cs"/>
            </a:rPr>
            <a:t>Test &amp; Examples</a:t>
          </a:r>
        </a:p>
      </dgm:t>
    </dgm:pt>
    <dgm:pt modelId="{EDB68579-0218-4573-9E87-D7B08278059D}" type="parTrans" cxnId="{F80FE547-2A3C-49F9-8654-5363A11F47C3}">
      <dgm:prSet/>
      <dgm:spPr/>
      <dgm:t>
        <a:bodyPr/>
        <a:lstStyle/>
        <a:p>
          <a:endParaRPr lang="en-US"/>
        </a:p>
      </dgm:t>
    </dgm:pt>
    <dgm:pt modelId="{90E60B41-48C0-413B-9A94-4B6451BAB1CB}" type="sibTrans" cxnId="{F80FE547-2A3C-49F9-8654-5363A11F47C3}">
      <dgm:prSet/>
      <dgm:spPr/>
      <dgm:t>
        <a:bodyPr/>
        <a:lstStyle/>
        <a:p>
          <a:endParaRPr lang="en-US"/>
        </a:p>
      </dgm:t>
    </dgm:pt>
    <dgm:pt modelId="{FFE2B00C-3748-4700-A2C4-817ED188E926}">
      <dgm:prSet phldrT="[Text]" custT="1"/>
      <dgm:spPr>
        <a:solidFill>
          <a:prstClr val="white">
            <a:alpha val="90000"/>
            <a:hueOff val="0"/>
            <a:satOff val="0"/>
            <a:lumOff val="0"/>
            <a:alphaOff val="0"/>
          </a:prstClr>
        </a:solidFill>
        <a:ln w="10795" cap="flat" cmpd="sng" algn="ctr">
          <a:solidFill>
            <a:srgbClr val="0F6FC6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 spcFirstLastPara="0" vert="horz" wrap="square" lIns="71120" tIns="71120" rIns="71120" bIns="71120" numCol="1" spcCol="1270" anchor="ctr" anchorCtr="0"/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Corbel" panose="020B0503020204020204"/>
              <a:ea typeface="+mn-ea"/>
              <a:cs typeface="+mn-cs"/>
            </a:rPr>
            <a:t>Advantages &amp; Limitations</a:t>
          </a:r>
        </a:p>
      </dgm:t>
    </dgm:pt>
    <dgm:pt modelId="{EBDDF98C-36FB-4E24-BC3B-DB83FA0EE004}" type="parTrans" cxnId="{D399B228-750B-4FF8-A68E-5F497C05048D}">
      <dgm:prSet/>
      <dgm:spPr/>
      <dgm:t>
        <a:bodyPr/>
        <a:lstStyle/>
        <a:p>
          <a:endParaRPr lang="en-US"/>
        </a:p>
      </dgm:t>
    </dgm:pt>
    <dgm:pt modelId="{C6230A52-EC46-4BA9-9636-49B8F556FAC7}" type="sibTrans" cxnId="{D399B228-750B-4FF8-A68E-5F497C05048D}">
      <dgm:prSet/>
      <dgm:spPr/>
      <dgm:t>
        <a:bodyPr/>
        <a:lstStyle/>
        <a:p>
          <a:endParaRPr lang="en-US"/>
        </a:p>
      </dgm:t>
    </dgm:pt>
    <dgm:pt modelId="{74AD8C0D-786A-4A6F-AC29-AB6DA58104A7}">
      <dgm:prSet phldrT="[Text]" custT="1"/>
      <dgm:spPr>
        <a:solidFill>
          <a:prstClr val="white">
            <a:alpha val="90000"/>
            <a:hueOff val="0"/>
            <a:satOff val="0"/>
            <a:lumOff val="0"/>
            <a:alphaOff val="0"/>
          </a:prstClr>
        </a:solidFill>
        <a:ln w="10795" cap="flat" cmpd="sng" algn="ctr">
          <a:solidFill>
            <a:srgbClr val="0F6FC6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 spcFirstLastPara="0" vert="horz" wrap="square" lIns="71120" tIns="71120" rIns="71120" bIns="71120" numCol="1" spcCol="1270" anchor="ctr" anchorCtr="0"/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kern="120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Corbel" panose="020B0503020204020204"/>
              <a:ea typeface="+mn-ea"/>
              <a:cs typeface="+mn-cs"/>
            </a:rPr>
            <a:t>QS Tool Options</a:t>
          </a:r>
          <a:endParaRPr lang="en-US" sz="1000" kern="1200" dirty="0">
            <a:solidFill>
              <a:prstClr val="black">
                <a:hueOff val="0"/>
                <a:satOff val="0"/>
                <a:lumOff val="0"/>
                <a:alphaOff val="0"/>
              </a:prstClr>
            </a:solidFill>
            <a:latin typeface="Corbel" panose="020B0503020204020204"/>
            <a:ea typeface="+mn-ea"/>
            <a:cs typeface="+mn-cs"/>
          </a:endParaRPr>
        </a:p>
      </dgm:t>
    </dgm:pt>
    <dgm:pt modelId="{1702867C-6EAB-4D72-91D7-FFAE9533629D}" type="parTrans" cxnId="{3BA0AAA4-5AC1-449C-B1C2-1985E124A8F9}">
      <dgm:prSet/>
      <dgm:spPr/>
      <dgm:t>
        <a:bodyPr/>
        <a:lstStyle/>
        <a:p>
          <a:endParaRPr lang="en-US"/>
        </a:p>
      </dgm:t>
    </dgm:pt>
    <dgm:pt modelId="{73DF4BEB-541A-4200-B27C-5D1E2308CD58}" type="sibTrans" cxnId="{3BA0AAA4-5AC1-449C-B1C2-1985E124A8F9}">
      <dgm:prSet/>
      <dgm:spPr/>
      <dgm:t>
        <a:bodyPr/>
        <a:lstStyle/>
        <a:p>
          <a:endParaRPr lang="en-US"/>
        </a:p>
      </dgm:t>
    </dgm:pt>
    <dgm:pt modelId="{ED4E7601-A92D-4C82-BDFA-4400B73277D7}">
      <dgm:prSet phldrT="[Text]" custT="1"/>
      <dgm:spPr>
        <a:solidFill>
          <a:prstClr val="white">
            <a:alpha val="90000"/>
            <a:hueOff val="0"/>
            <a:satOff val="0"/>
            <a:lumOff val="0"/>
            <a:alphaOff val="0"/>
          </a:prstClr>
        </a:solidFill>
        <a:ln w="10795" cap="flat" cmpd="sng" algn="ctr">
          <a:solidFill>
            <a:srgbClr val="0F6FC6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 spcFirstLastPara="0" vert="horz" wrap="square" lIns="71120" tIns="71120" rIns="71120" bIns="71120" numCol="1" spcCol="1270" anchor="ctr" anchorCtr="0"/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Corbel" panose="020B0503020204020204"/>
              <a:ea typeface="+mn-ea"/>
              <a:cs typeface="+mn-cs"/>
            </a:rPr>
            <a:t>Video Presentation</a:t>
          </a:r>
        </a:p>
      </dgm:t>
    </dgm:pt>
    <dgm:pt modelId="{CF98AFFB-52FC-472D-9016-5F674CC69F4A}" type="parTrans" cxnId="{BED1112E-7125-4F85-9218-1B9AF92BD23D}">
      <dgm:prSet/>
      <dgm:spPr/>
      <dgm:t>
        <a:bodyPr/>
        <a:lstStyle/>
        <a:p>
          <a:endParaRPr lang="en-US"/>
        </a:p>
      </dgm:t>
    </dgm:pt>
    <dgm:pt modelId="{BDC93AB4-49C7-41C6-A3CF-8F0227A5C78A}" type="sibTrans" cxnId="{BED1112E-7125-4F85-9218-1B9AF92BD23D}">
      <dgm:prSet/>
      <dgm:spPr/>
      <dgm:t>
        <a:bodyPr/>
        <a:lstStyle/>
        <a:p>
          <a:endParaRPr lang="en-US"/>
        </a:p>
      </dgm:t>
    </dgm:pt>
    <dgm:pt modelId="{49A1EA70-2E6E-482A-B1FA-BEA095DB93D6}">
      <dgm:prSet phldrT="[Text]" custT="1"/>
      <dgm:spPr>
        <a:solidFill>
          <a:srgbClr val="0BD0D9">
            <a:lumMod val="60000"/>
            <a:lumOff val="40000"/>
            <a:alpha val="90000"/>
          </a:srgbClr>
        </a:solidFill>
        <a:ln w="10795" cap="flat" cmpd="sng" algn="ctr">
          <a:solidFill>
            <a:srgbClr val="0F6FC6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 spcFirstLastPara="0" vert="horz" wrap="square" lIns="71120" tIns="71120" rIns="71120" bIns="71120" numCol="1" spcCol="1270" anchor="ctr" anchorCtr="0"/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Corbel" panose="020B0503020204020204"/>
              <a:ea typeface="+mn-ea"/>
              <a:cs typeface="+mn-cs"/>
            </a:rPr>
            <a:t>List of Projects QTO Done with this Tool</a:t>
          </a:r>
        </a:p>
      </dgm:t>
    </dgm:pt>
    <dgm:pt modelId="{599D6F8F-2710-4A75-BEFA-2B892115446E}" type="parTrans" cxnId="{72983643-4305-4960-BDCE-9F683DFF509B}">
      <dgm:prSet/>
      <dgm:spPr/>
      <dgm:t>
        <a:bodyPr/>
        <a:lstStyle/>
        <a:p>
          <a:endParaRPr lang="en-US"/>
        </a:p>
      </dgm:t>
    </dgm:pt>
    <dgm:pt modelId="{35B8255E-8289-4383-9479-0E8FCE0622A6}" type="sibTrans" cxnId="{72983643-4305-4960-BDCE-9F683DFF509B}">
      <dgm:prSet/>
      <dgm:spPr/>
      <dgm:t>
        <a:bodyPr/>
        <a:lstStyle/>
        <a:p>
          <a:endParaRPr lang="en-US"/>
        </a:p>
      </dgm:t>
    </dgm:pt>
    <dgm:pt modelId="{81191DE2-10DE-4474-B4F5-AC4610C917FA}" type="pres">
      <dgm:prSet presAssocID="{60BB645C-28B0-48D3-B17D-503E0016E4E5}" presName="Name0" presStyleCnt="0">
        <dgm:presLayoutVars>
          <dgm:dir/>
          <dgm:resizeHandles val="exact"/>
        </dgm:presLayoutVars>
      </dgm:prSet>
      <dgm:spPr/>
    </dgm:pt>
    <dgm:pt modelId="{55CC2B62-73A9-4F2F-99C9-3CDD55499EFF}" type="pres">
      <dgm:prSet presAssocID="{A8C08116-B862-4D00-8B1B-FCE7D02D576B}" presName="composite" presStyleCnt="0"/>
      <dgm:spPr/>
    </dgm:pt>
    <dgm:pt modelId="{6AA74166-88B5-495C-9A26-6794892D5D7E}" type="pres">
      <dgm:prSet presAssocID="{A8C08116-B862-4D00-8B1B-FCE7D02D576B}" presName="bgChev" presStyleLbl="node1" presStyleIdx="0" presStyleCnt="8"/>
      <dgm:spPr/>
    </dgm:pt>
    <dgm:pt modelId="{36BFC69A-640E-456B-AD11-A0B580142348}" type="pres">
      <dgm:prSet presAssocID="{A8C08116-B862-4D00-8B1B-FCE7D02D576B}" presName="txNode" presStyleLbl="fgAcc1" presStyleIdx="0" presStyleCnt="8" custLinFactNeighborX="2455" custLinFactNeighborY="-2162">
        <dgm:presLayoutVars>
          <dgm:bulletEnabled val="1"/>
        </dgm:presLayoutVars>
      </dgm:prSet>
      <dgm:spPr>
        <a:xfrm>
          <a:off x="384685" y="776966"/>
          <a:ext cx="1121195" cy="512504"/>
        </a:xfrm>
        <a:prstGeom prst="roundRect">
          <a:avLst>
            <a:gd name="adj" fmla="val 10000"/>
          </a:avLst>
        </a:prstGeom>
      </dgm:spPr>
    </dgm:pt>
    <dgm:pt modelId="{294226AD-BFDB-40B5-9360-A9990710596F}" type="pres">
      <dgm:prSet presAssocID="{9DC255C2-A120-4543-9C66-86C368D22779}" presName="compositeSpace" presStyleCnt="0"/>
      <dgm:spPr/>
    </dgm:pt>
    <dgm:pt modelId="{E23CFC3A-EAFE-4D79-AD11-F27C511C1638}" type="pres">
      <dgm:prSet presAssocID="{74AD8C0D-786A-4A6F-AC29-AB6DA58104A7}" presName="composite" presStyleCnt="0"/>
      <dgm:spPr/>
    </dgm:pt>
    <dgm:pt modelId="{941F9F95-515F-4A5B-B62C-D4705D858473}" type="pres">
      <dgm:prSet presAssocID="{74AD8C0D-786A-4A6F-AC29-AB6DA58104A7}" presName="bgChev" presStyleLbl="node1" presStyleIdx="1" presStyleCnt="8"/>
      <dgm:spPr/>
    </dgm:pt>
    <dgm:pt modelId="{3BC920B6-E490-4D90-8AC1-40DE3EBCE8F2}" type="pres">
      <dgm:prSet presAssocID="{74AD8C0D-786A-4A6F-AC29-AB6DA58104A7}" presName="txNode" presStyleLbl="fgAcc1" presStyleIdx="1" presStyleCnt="8">
        <dgm:presLayoutVars>
          <dgm:bulletEnabled val="1"/>
        </dgm:presLayoutVars>
      </dgm:prSet>
      <dgm:spPr>
        <a:xfrm>
          <a:off x="3390289" y="788046"/>
          <a:ext cx="1121195" cy="512504"/>
        </a:xfrm>
        <a:prstGeom prst="roundRect">
          <a:avLst>
            <a:gd name="adj" fmla="val 10000"/>
          </a:avLst>
        </a:prstGeom>
      </dgm:spPr>
    </dgm:pt>
    <dgm:pt modelId="{6DEF7073-B19F-4B54-84EE-2C278BFB1E8D}" type="pres">
      <dgm:prSet presAssocID="{73DF4BEB-541A-4200-B27C-5D1E2308CD58}" presName="compositeSpace" presStyleCnt="0"/>
      <dgm:spPr/>
    </dgm:pt>
    <dgm:pt modelId="{AE8CFCB3-4663-43EE-A6D7-E08E3E8754E7}" type="pres">
      <dgm:prSet presAssocID="{B98BD16E-4706-4D2A-95D3-C8ABB780CE11}" presName="composite" presStyleCnt="0"/>
      <dgm:spPr/>
    </dgm:pt>
    <dgm:pt modelId="{4AEA38AD-303F-4EDA-B93F-E886B69B38A3}" type="pres">
      <dgm:prSet presAssocID="{B98BD16E-4706-4D2A-95D3-C8ABB780CE11}" presName="bgChev" presStyleLbl="node1" presStyleIdx="2" presStyleCnt="8"/>
      <dgm:spPr/>
    </dgm:pt>
    <dgm:pt modelId="{AEDCF2EB-6567-4328-80FB-BEACF265CA65}" type="pres">
      <dgm:prSet presAssocID="{B98BD16E-4706-4D2A-95D3-C8ABB780CE11}" presName="txNode" presStyleLbl="fgAcc1" presStyleIdx="2" presStyleCnt="8">
        <dgm:presLayoutVars>
          <dgm:bulletEnabled val="1"/>
        </dgm:presLayoutVars>
      </dgm:prSet>
      <dgm:spPr>
        <a:xfrm>
          <a:off x="4906854" y="788046"/>
          <a:ext cx="1121195" cy="512504"/>
        </a:xfrm>
        <a:prstGeom prst="roundRect">
          <a:avLst>
            <a:gd name="adj" fmla="val 10000"/>
          </a:avLst>
        </a:prstGeom>
      </dgm:spPr>
    </dgm:pt>
    <dgm:pt modelId="{40E3DA2C-5769-4329-B6DD-451AB59229A4}" type="pres">
      <dgm:prSet presAssocID="{3265A36B-53F8-419C-AFC6-92B1314C4461}" presName="compositeSpace" presStyleCnt="0"/>
      <dgm:spPr/>
    </dgm:pt>
    <dgm:pt modelId="{E7D21594-8C11-48FC-8984-8FF24C2BF93B}" type="pres">
      <dgm:prSet presAssocID="{98869E14-2C99-4EEC-92AD-18F13E225501}" presName="composite" presStyleCnt="0"/>
      <dgm:spPr/>
    </dgm:pt>
    <dgm:pt modelId="{2B40BBB7-A34B-4F06-B21A-F0B6FEA560FB}" type="pres">
      <dgm:prSet presAssocID="{98869E14-2C99-4EEC-92AD-18F13E225501}" presName="bgChev" presStyleLbl="node1" presStyleIdx="3" presStyleCnt="8"/>
      <dgm:spPr/>
    </dgm:pt>
    <dgm:pt modelId="{BE1DD81C-8AB6-4F43-A413-D8BCF631C10A}" type="pres">
      <dgm:prSet presAssocID="{98869E14-2C99-4EEC-92AD-18F13E225501}" presName="txNode" presStyleLbl="fgAcc1" presStyleIdx="3" presStyleCnt="8">
        <dgm:presLayoutVars>
          <dgm:bulletEnabled val="1"/>
        </dgm:presLayoutVars>
      </dgm:prSet>
      <dgm:spPr>
        <a:xfrm>
          <a:off x="6423418" y="788046"/>
          <a:ext cx="1121195" cy="512504"/>
        </a:xfrm>
        <a:prstGeom prst="roundRect">
          <a:avLst>
            <a:gd name="adj" fmla="val 10000"/>
          </a:avLst>
        </a:prstGeom>
      </dgm:spPr>
    </dgm:pt>
    <dgm:pt modelId="{554F4648-A700-4B17-8979-DC308857D4B2}" type="pres">
      <dgm:prSet presAssocID="{5498775C-A42E-4488-BD88-00365823DAB4}" presName="compositeSpace" presStyleCnt="0"/>
      <dgm:spPr/>
    </dgm:pt>
    <dgm:pt modelId="{E7702660-5779-46DF-9DE1-D29725410F04}" type="pres">
      <dgm:prSet presAssocID="{ED4E7601-A92D-4C82-BDFA-4400B73277D7}" presName="composite" presStyleCnt="0"/>
      <dgm:spPr/>
    </dgm:pt>
    <dgm:pt modelId="{8BCFCC7A-18F7-4D1A-A683-795A74FF58EA}" type="pres">
      <dgm:prSet presAssocID="{ED4E7601-A92D-4C82-BDFA-4400B73277D7}" presName="bgChev" presStyleLbl="node1" presStyleIdx="4" presStyleCnt="8"/>
      <dgm:spPr/>
    </dgm:pt>
    <dgm:pt modelId="{172EC323-5235-4C72-BE2D-71FF20744B90}" type="pres">
      <dgm:prSet presAssocID="{ED4E7601-A92D-4C82-BDFA-4400B73277D7}" presName="txNode" presStyleLbl="fgAcc1" presStyleIdx="4" presStyleCnt="8">
        <dgm:presLayoutVars>
          <dgm:bulletEnabled val="1"/>
        </dgm:presLayoutVars>
      </dgm:prSet>
      <dgm:spPr/>
    </dgm:pt>
    <dgm:pt modelId="{D1DD606E-E4AC-476F-B385-C2B65BF2AD6B}" type="pres">
      <dgm:prSet presAssocID="{BDC93AB4-49C7-41C6-A3CF-8F0227A5C78A}" presName="compositeSpace" presStyleCnt="0"/>
      <dgm:spPr/>
    </dgm:pt>
    <dgm:pt modelId="{C4490A0A-B9C3-4A10-BF4F-133477A6587F}" type="pres">
      <dgm:prSet presAssocID="{16069F33-613D-478E-8153-67CCF9463219}" presName="composite" presStyleCnt="0"/>
      <dgm:spPr/>
    </dgm:pt>
    <dgm:pt modelId="{B847E4E1-B7DC-4C0A-A78C-34F6E0FC097C}" type="pres">
      <dgm:prSet presAssocID="{16069F33-613D-478E-8153-67CCF9463219}" presName="bgChev" presStyleLbl="node1" presStyleIdx="5" presStyleCnt="8"/>
      <dgm:spPr/>
    </dgm:pt>
    <dgm:pt modelId="{CBD39849-7713-405E-8FBB-9906D71A484F}" type="pres">
      <dgm:prSet presAssocID="{16069F33-613D-478E-8153-67CCF9463219}" presName="txNode" presStyleLbl="fgAcc1" presStyleIdx="5" presStyleCnt="8">
        <dgm:presLayoutVars>
          <dgm:bulletEnabled val="1"/>
        </dgm:presLayoutVars>
      </dgm:prSet>
      <dgm:spPr>
        <a:xfrm>
          <a:off x="7939983" y="788046"/>
          <a:ext cx="1121195" cy="512504"/>
        </a:xfrm>
        <a:prstGeom prst="roundRect">
          <a:avLst>
            <a:gd name="adj" fmla="val 10000"/>
          </a:avLst>
        </a:prstGeom>
      </dgm:spPr>
    </dgm:pt>
    <dgm:pt modelId="{10D7473C-D325-41AF-B8FC-82AC2C524EB3}" type="pres">
      <dgm:prSet presAssocID="{90E60B41-48C0-413B-9A94-4B6451BAB1CB}" presName="compositeSpace" presStyleCnt="0"/>
      <dgm:spPr/>
    </dgm:pt>
    <dgm:pt modelId="{4E844E36-C6D2-4D9E-92F7-232B440F5168}" type="pres">
      <dgm:prSet presAssocID="{49A1EA70-2E6E-482A-B1FA-BEA095DB93D6}" presName="composite" presStyleCnt="0"/>
      <dgm:spPr/>
    </dgm:pt>
    <dgm:pt modelId="{DB464A62-BD2C-4659-87B3-D83EA1C294E5}" type="pres">
      <dgm:prSet presAssocID="{49A1EA70-2E6E-482A-B1FA-BEA095DB93D6}" presName="bgChev" presStyleLbl="node1" presStyleIdx="6" presStyleCnt="8"/>
      <dgm:spPr/>
    </dgm:pt>
    <dgm:pt modelId="{75D80BD4-BFB6-47FE-8F6C-0ACAC9D301D4}" type="pres">
      <dgm:prSet presAssocID="{49A1EA70-2E6E-482A-B1FA-BEA095DB93D6}" presName="txNode" presStyleLbl="fgAcc1" presStyleIdx="6" presStyleCnt="8">
        <dgm:presLayoutVars>
          <dgm:bulletEnabled val="1"/>
        </dgm:presLayoutVars>
      </dgm:prSet>
      <dgm:spPr>
        <a:xfrm>
          <a:off x="9456548" y="788046"/>
          <a:ext cx="1121195" cy="512504"/>
        </a:xfrm>
        <a:prstGeom prst="roundRect">
          <a:avLst>
            <a:gd name="adj" fmla="val 10000"/>
          </a:avLst>
        </a:prstGeom>
      </dgm:spPr>
    </dgm:pt>
    <dgm:pt modelId="{6494DCC8-B90B-44AA-9C9F-5CD6B475B95C}" type="pres">
      <dgm:prSet presAssocID="{35B8255E-8289-4383-9479-0E8FCE0622A6}" presName="compositeSpace" presStyleCnt="0"/>
      <dgm:spPr/>
    </dgm:pt>
    <dgm:pt modelId="{3F5E408A-1E06-442F-918F-A42E6292299F}" type="pres">
      <dgm:prSet presAssocID="{FFE2B00C-3748-4700-A2C4-817ED188E926}" presName="composite" presStyleCnt="0"/>
      <dgm:spPr/>
    </dgm:pt>
    <dgm:pt modelId="{AA15A78F-888B-48E2-9DD1-4CA0A7322624}" type="pres">
      <dgm:prSet presAssocID="{FFE2B00C-3748-4700-A2C4-817ED188E926}" presName="bgChev" presStyleLbl="node1" presStyleIdx="7" presStyleCnt="8"/>
      <dgm:spPr/>
    </dgm:pt>
    <dgm:pt modelId="{63EAAA05-3385-4690-965D-6A15D6BC7609}" type="pres">
      <dgm:prSet presAssocID="{FFE2B00C-3748-4700-A2C4-817ED188E926}" presName="txNode" presStyleLbl="fgAcc1" presStyleIdx="7" presStyleCnt="8">
        <dgm:presLayoutVars>
          <dgm:bulletEnabled val="1"/>
        </dgm:presLayoutVars>
      </dgm:prSet>
      <dgm:spPr>
        <a:xfrm>
          <a:off x="10811183" y="760536"/>
          <a:ext cx="1281687" cy="585865"/>
        </a:xfrm>
        <a:prstGeom prst="roundRect">
          <a:avLst>
            <a:gd name="adj" fmla="val 10000"/>
          </a:avLst>
        </a:prstGeom>
      </dgm:spPr>
    </dgm:pt>
  </dgm:ptLst>
  <dgm:cxnLst>
    <dgm:cxn modelId="{F8CCE623-C791-46F2-A8E6-CEECEC3300E8}" type="presOf" srcId="{B98BD16E-4706-4D2A-95D3-C8ABB780CE11}" destId="{AEDCF2EB-6567-4328-80FB-BEACF265CA65}" srcOrd="0" destOrd="0" presId="urn:microsoft.com/office/officeart/2005/8/layout/chevronAccent+Icon"/>
    <dgm:cxn modelId="{C2325049-5FDE-4F9B-837E-AA91B0799029}" type="presOf" srcId="{98869E14-2C99-4EEC-92AD-18F13E225501}" destId="{BE1DD81C-8AB6-4F43-A413-D8BCF631C10A}" srcOrd="0" destOrd="0" presId="urn:microsoft.com/office/officeart/2005/8/layout/chevronAccent+Icon"/>
    <dgm:cxn modelId="{A53E6952-BC70-4A78-9E35-CC591DC8F504}" srcId="{60BB645C-28B0-48D3-B17D-503E0016E4E5}" destId="{98869E14-2C99-4EEC-92AD-18F13E225501}" srcOrd="3" destOrd="0" parTransId="{EF037313-4667-4AA8-B83F-90FC9FC3E0A0}" sibTransId="{5498775C-A42E-4488-BD88-00365823DAB4}"/>
    <dgm:cxn modelId="{D399B228-750B-4FF8-A68E-5F497C05048D}" srcId="{60BB645C-28B0-48D3-B17D-503E0016E4E5}" destId="{FFE2B00C-3748-4700-A2C4-817ED188E926}" srcOrd="7" destOrd="0" parTransId="{EBDDF98C-36FB-4E24-BC3B-DB83FA0EE004}" sibTransId="{C6230A52-EC46-4BA9-9636-49B8F556FAC7}"/>
    <dgm:cxn modelId="{72983643-4305-4960-BDCE-9F683DFF509B}" srcId="{60BB645C-28B0-48D3-B17D-503E0016E4E5}" destId="{49A1EA70-2E6E-482A-B1FA-BEA095DB93D6}" srcOrd="6" destOrd="0" parTransId="{599D6F8F-2710-4A75-BEFA-2B892115446E}" sibTransId="{35B8255E-8289-4383-9479-0E8FCE0622A6}"/>
    <dgm:cxn modelId="{3BA0AAA4-5AC1-449C-B1C2-1985E124A8F9}" srcId="{60BB645C-28B0-48D3-B17D-503E0016E4E5}" destId="{74AD8C0D-786A-4A6F-AC29-AB6DA58104A7}" srcOrd="1" destOrd="0" parTransId="{1702867C-6EAB-4D72-91D7-FFAE9533629D}" sibTransId="{73DF4BEB-541A-4200-B27C-5D1E2308CD58}"/>
    <dgm:cxn modelId="{1BCE2D10-CCF4-48AD-9F09-5EA090BDB820}" srcId="{60BB645C-28B0-48D3-B17D-503E0016E4E5}" destId="{A8C08116-B862-4D00-8B1B-FCE7D02D576B}" srcOrd="0" destOrd="0" parTransId="{4C1051DF-F6D7-43FC-856C-0DCC0C2757B4}" sibTransId="{9DC255C2-A120-4543-9C66-86C368D22779}"/>
    <dgm:cxn modelId="{F6B71EF4-542A-4526-97E7-CA31D2DF8499}" type="presOf" srcId="{60BB645C-28B0-48D3-B17D-503E0016E4E5}" destId="{81191DE2-10DE-4474-B4F5-AC4610C917FA}" srcOrd="0" destOrd="0" presId="urn:microsoft.com/office/officeart/2005/8/layout/chevronAccent+Icon"/>
    <dgm:cxn modelId="{CC9E2C5F-A01B-4A1C-BA93-3F1C86D05C9E}" type="presOf" srcId="{ED4E7601-A92D-4C82-BDFA-4400B73277D7}" destId="{172EC323-5235-4C72-BE2D-71FF20744B90}" srcOrd="0" destOrd="0" presId="urn:microsoft.com/office/officeart/2005/8/layout/chevronAccent+Icon"/>
    <dgm:cxn modelId="{44180428-60F9-49AB-BCFF-AE04619DF211}" type="presOf" srcId="{FFE2B00C-3748-4700-A2C4-817ED188E926}" destId="{63EAAA05-3385-4690-965D-6A15D6BC7609}" srcOrd="0" destOrd="0" presId="urn:microsoft.com/office/officeart/2005/8/layout/chevronAccent+Icon"/>
    <dgm:cxn modelId="{43689C98-16B4-47B2-836F-EFE46B27D27D}" type="presOf" srcId="{16069F33-613D-478E-8153-67CCF9463219}" destId="{CBD39849-7713-405E-8FBB-9906D71A484F}" srcOrd="0" destOrd="0" presId="urn:microsoft.com/office/officeart/2005/8/layout/chevronAccent+Icon"/>
    <dgm:cxn modelId="{42E97BFD-0ED6-4DDD-8205-0B70150C20FD}" type="presOf" srcId="{49A1EA70-2E6E-482A-B1FA-BEA095DB93D6}" destId="{75D80BD4-BFB6-47FE-8F6C-0ACAC9D301D4}" srcOrd="0" destOrd="0" presId="urn:microsoft.com/office/officeart/2005/8/layout/chevronAccent+Icon"/>
    <dgm:cxn modelId="{18C9BCCC-DE64-496E-8097-AD60450325FC}" srcId="{60BB645C-28B0-48D3-B17D-503E0016E4E5}" destId="{B98BD16E-4706-4D2A-95D3-C8ABB780CE11}" srcOrd="2" destOrd="0" parTransId="{89E42CFA-67AE-4631-BADF-606B2F479263}" sibTransId="{3265A36B-53F8-419C-AFC6-92B1314C4461}"/>
    <dgm:cxn modelId="{1288D067-5FD0-475F-B3DA-B87AA190A86E}" type="presOf" srcId="{A8C08116-B862-4D00-8B1B-FCE7D02D576B}" destId="{36BFC69A-640E-456B-AD11-A0B580142348}" srcOrd="0" destOrd="0" presId="urn:microsoft.com/office/officeart/2005/8/layout/chevronAccent+Icon"/>
    <dgm:cxn modelId="{F80FE547-2A3C-49F9-8654-5363A11F47C3}" srcId="{60BB645C-28B0-48D3-B17D-503E0016E4E5}" destId="{16069F33-613D-478E-8153-67CCF9463219}" srcOrd="5" destOrd="0" parTransId="{EDB68579-0218-4573-9E87-D7B08278059D}" sibTransId="{90E60B41-48C0-413B-9A94-4B6451BAB1CB}"/>
    <dgm:cxn modelId="{BED1112E-7125-4F85-9218-1B9AF92BD23D}" srcId="{60BB645C-28B0-48D3-B17D-503E0016E4E5}" destId="{ED4E7601-A92D-4C82-BDFA-4400B73277D7}" srcOrd="4" destOrd="0" parTransId="{CF98AFFB-52FC-472D-9016-5F674CC69F4A}" sibTransId="{BDC93AB4-49C7-41C6-A3CF-8F0227A5C78A}"/>
    <dgm:cxn modelId="{F92D083B-0787-4FF2-9AED-664C86102B41}" type="presOf" srcId="{74AD8C0D-786A-4A6F-AC29-AB6DA58104A7}" destId="{3BC920B6-E490-4D90-8AC1-40DE3EBCE8F2}" srcOrd="0" destOrd="0" presId="urn:microsoft.com/office/officeart/2005/8/layout/chevronAccent+Icon"/>
    <dgm:cxn modelId="{DB02B72A-C4F5-490D-A578-AA66473E1500}" type="presParOf" srcId="{81191DE2-10DE-4474-B4F5-AC4610C917FA}" destId="{55CC2B62-73A9-4F2F-99C9-3CDD55499EFF}" srcOrd="0" destOrd="0" presId="urn:microsoft.com/office/officeart/2005/8/layout/chevronAccent+Icon"/>
    <dgm:cxn modelId="{0A3CF530-EA08-4DA0-8381-6DFDCBA5077C}" type="presParOf" srcId="{55CC2B62-73A9-4F2F-99C9-3CDD55499EFF}" destId="{6AA74166-88B5-495C-9A26-6794892D5D7E}" srcOrd="0" destOrd="0" presId="urn:microsoft.com/office/officeart/2005/8/layout/chevronAccent+Icon"/>
    <dgm:cxn modelId="{CBAAEC6D-69BE-4AA0-9C1C-61A6A87756E2}" type="presParOf" srcId="{55CC2B62-73A9-4F2F-99C9-3CDD55499EFF}" destId="{36BFC69A-640E-456B-AD11-A0B580142348}" srcOrd="1" destOrd="0" presId="urn:microsoft.com/office/officeart/2005/8/layout/chevronAccent+Icon"/>
    <dgm:cxn modelId="{4972F9CF-3959-4A82-8676-15D85202768F}" type="presParOf" srcId="{81191DE2-10DE-4474-B4F5-AC4610C917FA}" destId="{294226AD-BFDB-40B5-9360-A9990710596F}" srcOrd="1" destOrd="0" presId="urn:microsoft.com/office/officeart/2005/8/layout/chevronAccent+Icon"/>
    <dgm:cxn modelId="{0CAE6C3D-3C9A-4E8F-9A4A-D7093A7E2697}" type="presParOf" srcId="{81191DE2-10DE-4474-B4F5-AC4610C917FA}" destId="{E23CFC3A-EAFE-4D79-AD11-F27C511C1638}" srcOrd="2" destOrd="0" presId="urn:microsoft.com/office/officeart/2005/8/layout/chevronAccent+Icon"/>
    <dgm:cxn modelId="{439357BB-FF67-443D-B64D-E102C47D1581}" type="presParOf" srcId="{E23CFC3A-EAFE-4D79-AD11-F27C511C1638}" destId="{941F9F95-515F-4A5B-B62C-D4705D858473}" srcOrd="0" destOrd="0" presId="urn:microsoft.com/office/officeart/2005/8/layout/chevronAccent+Icon"/>
    <dgm:cxn modelId="{4CC1859A-F6DE-46D6-86D8-3922C19E373A}" type="presParOf" srcId="{E23CFC3A-EAFE-4D79-AD11-F27C511C1638}" destId="{3BC920B6-E490-4D90-8AC1-40DE3EBCE8F2}" srcOrd="1" destOrd="0" presId="urn:microsoft.com/office/officeart/2005/8/layout/chevronAccent+Icon"/>
    <dgm:cxn modelId="{0FAAFD00-5D25-4A99-89F0-D9AA75862788}" type="presParOf" srcId="{81191DE2-10DE-4474-B4F5-AC4610C917FA}" destId="{6DEF7073-B19F-4B54-84EE-2C278BFB1E8D}" srcOrd="3" destOrd="0" presId="urn:microsoft.com/office/officeart/2005/8/layout/chevronAccent+Icon"/>
    <dgm:cxn modelId="{A2F1367A-A638-462C-BDEC-50C5328E799F}" type="presParOf" srcId="{81191DE2-10DE-4474-B4F5-AC4610C917FA}" destId="{AE8CFCB3-4663-43EE-A6D7-E08E3E8754E7}" srcOrd="4" destOrd="0" presId="urn:microsoft.com/office/officeart/2005/8/layout/chevronAccent+Icon"/>
    <dgm:cxn modelId="{0446B162-EA1E-49EA-8E07-8AB94E9A94A0}" type="presParOf" srcId="{AE8CFCB3-4663-43EE-A6D7-E08E3E8754E7}" destId="{4AEA38AD-303F-4EDA-B93F-E886B69B38A3}" srcOrd="0" destOrd="0" presId="urn:microsoft.com/office/officeart/2005/8/layout/chevronAccent+Icon"/>
    <dgm:cxn modelId="{9D27EB82-5097-43ED-ABC1-A60A5B150835}" type="presParOf" srcId="{AE8CFCB3-4663-43EE-A6D7-E08E3E8754E7}" destId="{AEDCF2EB-6567-4328-80FB-BEACF265CA65}" srcOrd="1" destOrd="0" presId="urn:microsoft.com/office/officeart/2005/8/layout/chevronAccent+Icon"/>
    <dgm:cxn modelId="{14ED5EF9-02CA-4A29-A41A-55814A359206}" type="presParOf" srcId="{81191DE2-10DE-4474-B4F5-AC4610C917FA}" destId="{40E3DA2C-5769-4329-B6DD-451AB59229A4}" srcOrd="5" destOrd="0" presId="urn:microsoft.com/office/officeart/2005/8/layout/chevronAccent+Icon"/>
    <dgm:cxn modelId="{623EAB56-54E7-4865-91FA-FD172EA63C29}" type="presParOf" srcId="{81191DE2-10DE-4474-B4F5-AC4610C917FA}" destId="{E7D21594-8C11-48FC-8984-8FF24C2BF93B}" srcOrd="6" destOrd="0" presId="urn:microsoft.com/office/officeart/2005/8/layout/chevronAccent+Icon"/>
    <dgm:cxn modelId="{E04A5427-F9FE-4ADE-BCB4-3B2AC697CF07}" type="presParOf" srcId="{E7D21594-8C11-48FC-8984-8FF24C2BF93B}" destId="{2B40BBB7-A34B-4F06-B21A-F0B6FEA560FB}" srcOrd="0" destOrd="0" presId="urn:microsoft.com/office/officeart/2005/8/layout/chevronAccent+Icon"/>
    <dgm:cxn modelId="{2E4511A4-A618-4A71-9D93-32898173EF66}" type="presParOf" srcId="{E7D21594-8C11-48FC-8984-8FF24C2BF93B}" destId="{BE1DD81C-8AB6-4F43-A413-D8BCF631C10A}" srcOrd="1" destOrd="0" presId="urn:microsoft.com/office/officeart/2005/8/layout/chevronAccent+Icon"/>
    <dgm:cxn modelId="{EF88C322-06E5-4656-9593-B589FD86B51E}" type="presParOf" srcId="{81191DE2-10DE-4474-B4F5-AC4610C917FA}" destId="{554F4648-A700-4B17-8979-DC308857D4B2}" srcOrd="7" destOrd="0" presId="urn:microsoft.com/office/officeart/2005/8/layout/chevronAccent+Icon"/>
    <dgm:cxn modelId="{C9942F25-D18E-462A-A00B-A5E8814B3679}" type="presParOf" srcId="{81191DE2-10DE-4474-B4F5-AC4610C917FA}" destId="{E7702660-5779-46DF-9DE1-D29725410F04}" srcOrd="8" destOrd="0" presId="urn:microsoft.com/office/officeart/2005/8/layout/chevronAccent+Icon"/>
    <dgm:cxn modelId="{D5F277B5-E7BA-4BA5-A074-AFA763BCB6DC}" type="presParOf" srcId="{E7702660-5779-46DF-9DE1-D29725410F04}" destId="{8BCFCC7A-18F7-4D1A-A683-795A74FF58EA}" srcOrd="0" destOrd="0" presId="urn:microsoft.com/office/officeart/2005/8/layout/chevronAccent+Icon"/>
    <dgm:cxn modelId="{816E577D-5775-44D7-938D-A965F293045C}" type="presParOf" srcId="{E7702660-5779-46DF-9DE1-D29725410F04}" destId="{172EC323-5235-4C72-BE2D-71FF20744B90}" srcOrd="1" destOrd="0" presId="urn:microsoft.com/office/officeart/2005/8/layout/chevronAccent+Icon"/>
    <dgm:cxn modelId="{06D19560-CBE3-48AA-A0D8-12A79AE3B3DC}" type="presParOf" srcId="{81191DE2-10DE-4474-B4F5-AC4610C917FA}" destId="{D1DD606E-E4AC-476F-B385-C2B65BF2AD6B}" srcOrd="9" destOrd="0" presId="urn:microsoft.com/office/officeart/2005/8/layout/chevronAccent+Icon"/>
    <dgm:cxn modelId="{4238DD7B-8EB4-45E2-ACC7-8CB72CCA7E60}" type="presParOf" srcId="{81191DE2-10DE-4474-B4F5-AC4610C917FA}" destId="{C4490A0A-B9C3-4A10-BF4F-133477A6587F}" srcOrd="10" destOrd="0" presId="urn:microsoft.com/office/officeart/2005/8/layout/chevronAccent+Icon"/>
    <dgm:cxn modelId="{1B9ABAEF-11A1-4F25-B73E-7E22527F6EF1}" type="presParOf" srcId="{C4490A0A-B9C3-4A10-BF4F-133477A6587F}" destId="{B847E4E1-B7DC-4C0A-A78C-34F6E0FC097C}" srcOrd="0" destOrd="0" presId="urn:microsoft.com/office/officeart/2005/8/layout/chevronAccent+Icon"/>
    <dgm:cxn modelId="{6A3C9CC7-5818-4283-80EE-4401FA11D341}" type="presParOf" srcId="{C4490A0A-B9C3-4A10-BF4F-133477A6587F}" destId="{CBD39849-7713-405E-8FBB-9906D71A484F}" srcOrd="1" destOrd="0" presId="urn:microsoft.com/office/officeart/2005/8/layout/chevronAccent+Icon"/>
    <dgm:cxn modelId="{44DAC97C-2640-4B68-BA09-AB4E9963D543}" type="presParOf" srcId="{81191DE2-10DE-4474-B4F5-AC4610C917FA}" destId="{10D7473C-D325-41AF-B8FC-82AC2C524EB3}" srcOrd="11" destOrd="0" presId="urn:microsoft.com/office/officeart/2005/8/layout/chevronAccent+Icon"/>
    <dgm:cxn modelId="{1AF97358-A604-4A4A-A1DB-699EE89CE3E0}" type="presParOf" srcId="{81191DE2-10DE-4474-B4F5-AC4610C917FA}" destId="{4E844E36-C6D2-4D9E-92F7-232B440F5168}" srcOrd="12" destOrd="0" presId="urn:microsoft.com/office/officeart/2005/8/layout/chevronAccent+Icon"/>
    <dgm:cxn modelId="{90034546-388F-4400-BF24-E2BFBF922E0A}" type="presParOf" srcId="{4E844E36-C6D2-4D9E-92F7-232B440F5168}" destId="{DB464A62-BD2C-4659-87B3-D83EA1C294E5}" srcOrd="0" destOrd="0" presId="urn:microsoft.com/office/officeart/2005/8/layout/chevronAccent+Icon"/>
    <dgm:cxn modelId="{155CCD46-C9B3-41F4-BA6B-51B6E9A07B1F}" type="presParOf" srcId="{4E844E36-C6D2-4D9E-92F7-232B440F5168}" destId="{75D80BD4-BFB6-47FE-8F6C-0ACAC9D301D4}" srcOrd="1" destOrd="0" presId="urn:microsoft.com/office/officeart/2005/8/layout/chevronAccent+Icon"/>
    <dgm:cxn modelId="{15D7588D-0840-4674-A704-50FE5485FD80}" type="presParOf" srcId="{81191DE2-10DE-4474-B4F5-AC4610C917FA}" destId="{6494DCC8-B90B-44AA-9C9F-5CD6B475B95C}" srcOrd="13" destOrd="0" presId="urn:microsoft.com/office/officeart/2005/8/layout/chevronAccent+Icon"/>
    <dgm:cxn modelId="{3C0BD2A4-F186-40FE-87B5-6D8DB2EB3341}" type="presParOf" srcId="{81191DE2-10DE-4474-B4F5-AC4610C917FA}" destId="{3F5E408A-1E06-442F-918F-A42E6292299F}" srcOrd="14" destOrd="0" presId="urn:microsoft.com/office/officeart/2005/8/layout/chevronAccent+Icon"/>
    <dgm:cxn modelId="{9CA07CE9-3EAD-4449-B2EC-2E4171310C17}" type="presParOf" srcId="{3F5E408A-1E06-442F-918F-A42E6292299F}" destId="{AA15A78F-888B-48E2-9DD1-4CA0A7322624}" srcOrd="0" destOrd="0" presId="urn:microsoft.com/office/officeart/2005/8/layout/chevronAccent+Icon"/>
    <dgm:cxn modelId="{4C822BAD-0632-485F-B1A9-6855A1C20F40}" type="presParOf" srcId="{3F5E408A-1E06-442F-918F-A42E6292299F}" destId="{63EAAA05-3385-4690-965D-6A15D6BC7609}" srcOrd="1" destOrd="0" presId="urn:microsoft.com/office/officeart/2005/8/layout/chevronAccent+Icon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60BB645C-28B0-48D3-B17D-503E0016E4E5}" type="doc">
      <dgm:prSet loTypeId="urn:microsoft.com/office/officeart/2005/8/layout/chevronAccent+Icon" loCatId="process" qsTypeId="urn:microsoft.com/office/officeart/2005/8/quickstyle/simple1" qsCatId="simple" csTypeId="urn:microsoft.com/office/officeart/2005/8/colors/accent1_2" csCatId="accent1" phldr="1"/>
      <dgm:spPr/>
    </dgm:pt>
    <dgm:pt modelId="{A8C08116-B862-4D00-8B1B-FCE7D02D576B}">
      <dgm:prSet phldrT="[Text]" custT="1"/>
      <dgm:spPr>
        <a:solidFill>
          <a:prstClr val="white">
            <a:alpha val="90000"/>
            <a:hueOff val="0"/>
            <a:satOff val="0"/>
            <a:lumOff val="0"/>
            <a:alphaOff val="0"/>
          </a:prstClr>
        </a:solidFill>
        <a:ln w="10795" cap="flat" cmpd="sng" algn="ctr">
          <a:solidFill>
            <a:srgbClr val="0F6FC6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 spcFirstLastPara="0" vert="horz" wrap="square" lIns="71120" tIns="71120" rIns="71120" bIns="71120" numCol="1" spcCol="1270" anchor="ctr" anchorCtr="0"/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Corbel" panose="020B0503020204020204"/>
              <a:ea typeface="+mn-ea"/>
              <a:cs typeface="+mn-cs"/>
            </a:rPr>
            <a:t>Concept &amp; Requirements</a:t>
          </a:r>
        </a:p>
      </dgm:t>
    </dgm:pt>
    <dgm:pt modelId="{4C1051DF-F6D7-43FC-856C-0DCC0C2757B4}" type="parTrans" cxnId="{1BCE2D10-CCF4-48AD-9F09-5EA090BDB820}">
      <dgm:prSet/>
      <dgm:spPr/>
      <dgm:t>
        <a:bodyPr/>
        <a:lstStyle/>
        <a:p>
          <a:endParaRPr lang="en-US"/>
        </a:p>
      </dgm:t>
    </dgm:pt>
    <dgm:pt modelId="{9DC255C2-A120-4543-9C66-86C368D22779}" type="sibTrans" cxnId="{1BCE2D10-CCF4-48AD-9F09-5EA090BDB820}">
      <dgm:prSet/>
      <dgm:spPr/>
      <dgm:t>
        <a:bodyPr/>
        <a:lstStyle/>
        <a:p>
          <a:endParaRPr lang="en-US"/>
        </a:p>
      </dgm:t>
    </dgm:pt>
    <dgm:pt modelId="{B98BD16E-4706-4D2A-95D3-C8ABB780CE11}">
      <dgm:prSet phldrT="[Text]" custT="1"/>
      <dgm:spPr>
        <a:solidFill>
          <a:prstClr val="white">
            <a:alpha val="90000"/>
            <a:hueOff val="0"/>
            <a:satOff val="0"/>
            <a:lumOff val="0"/>
            <a:alphaOff val="0"/>
          </a:prstClr>
        </a:solidFill>
        <a:ln w="10795" cap="flat" cmpd="sng" algn="ctr">
          <a:solidFill>
            <a:srgbClr val="0F6FC6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 spcFirstLastPara="0" vert="horz" wrap="square" lIns="71120" tIns="71120" rIns="71120" bIns="71120" numCol="1" spcCol="1270" anchor="ctr" anchorCtr="0"/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Corbel" panose="020B0503020204020204"/>
              <a:ea typeface="+mn-ea"/>
              <a:cs typeface="+mn-cs"/>
            </a:rPr>
            <a:t>Takeoff Elements within AutoCAD</a:t>
          </a:r>
        </a:p>
      </dgm:t>
    </dgm:pt>
    <dgm:pt modelId="{89E42CFA-67AE-4631-BADF-606B2F479263}" type="parTrans" cxnId="{18C9BCCC-DE64-496E-8097-AD60450325FC}">
      <dgm:prSet/>
      <dgm:spPr/>
      <dgm:t>
        <a:bodyPr/>
        <a:lstStyle/>
        <a:p>
          <a:endParaRPr lang="en-US"/>
        </a:p>
      </dgm:t>
    </dgm:pt>
    <dgm:pt modelId="{3265A36B-53F8-419C-AFC6-92B1314C4461}" type="sibTrans" cxnId="{18C9BCCC-DE64-496E-8097-AD60450325FC}">
      <dgm:prSet/>
      <dgm:spPr/>
      <dgm:t>
        <a:bodyPr/>
        <a:lstStyle/>
        <a:p>
          <a:endParaRPr lang="en-US"/>
        </a:p>
      </dgm:t>
    </dgm:pt>
    <dgm:pt modelId="{98869E14-2C99-4EEC-92AD-18F13E225501}">
      <dgm:prSet phldrT="[Text]" custT="1"/>
      <dgm:spPr>
        <a:solidFill>
          <a:prstClr val="white">
            <a:alpha val="90000"/>
            <a:hueOff val="0"/>
            <a:satOff val="0"/>
            <a:lumOff val="0"/>
            <a:alphaOff val="0"/>
          </a:prstClr>
        </a:solidFill>
        <a:ln w="10795" cap="flat" cmpd="sng" algn="ctr">
          <a:solidFill>
            <a:srgbClr val="0F6FC6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 spcFirstLastPara="0" vert="horz" wrap="square" lIns="71120" tIns="71120" rIns="71120" bIns="71120" numCol="1" spcCol="1270" anchor="ctr" anchorCtr="0"/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Corbel" panose="020B0503020204020204"/>
              <a:ea typeface="+mn-ea"/>
              <a:cs typeface="+mn-cs"/>
            </a:rPr>
            <a:t>Takeoff Elements Properties</a:t>
          </a:r>
        </a:p>
      </dgm:t>
    </dgm:pt>
    <dgm:pt modelId="{EF037313-4667-4AA8-B83F-90FC9FC3E0A0}" type="parTrans" cxnId="{A53E6952-BC70-4A78-9E35-CC591DC8F504}">
      <dgm:prSet/>
      <dgm:spPr/>
      <dgm:t>
        <a:bodyPr/>
        <a:lstStyle/>
        <a:p>
          <a:endParaRPr lang="en-US"/>
        </a:p>
      </dgm:t>
    </dgm:pt>
    <dgm:pt modelId="{5498775C-A42E-4488-BD88-00365823DAB4}" type="sibTrans" cxnId="{A53E6952-BC70-4A78-9E35-CC591DC8F504}">
      <dgm:prSet/>
      <dgm:spPr/>
      <dgm:t>
        <a:bodyPr/>
        <a:lstStyle/>
        <a:p>
          <a:endParaRPr lang="en-US"/>
        </a:p>
      </dgm:t>
    </dgm:pt>
    <dgm:pt modelId="{16069F33-613D-478E-8153-67CCF9463219}">
      <dgm:prSet phldrT="[Text]" custT="1"/>
      <dgm:spPr>
        <a:solidFill>
          <a:prstClr val="white">
            <a:alpha val="90000"/>
            <a:hueOff val="0"/>
            <a:satOff val="0"/>
            <a:lumOff val="0"/>
            <a:alphaOff val="0"/>
          </a:prstClr>
        </a:solidFill>
        <a:ln w="10795" cap="flat" cmpd="sng" algn="ctr">
          <a:solidFill>
            <a:srgbClr val="0F6FC6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 spcFirstLastPara="0" vert="horz" wrap="square" lIns="71120" tIns="71120" rIns="71120" bIns="71120" numCol="1" spcCol="1270" anchor="ctr" anchorCtr="0"/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Corbel" panose="020B0503020204020204"/>
              <a:ea typeface="+mn-ea"/>
              <a:cs typeface="+mn-cs"/>
            </a:rPr>
            <a:t>Test &amp; Examples</a:t>
          </a:r>
        </a:p>
      </dgm:t>
    </dgm:pt>
    <dgm:pt modelId="{EDB68579-0218-4573-9E87-D7B08278059D}" type="parTrans" cxnId="{F80FE547-2A3C-49F9-8654-5363A11F47C3}">
      <dgm:prSet/>
      <dgm:spPr/>
      <dgm:t>
        <a:bodyPr/>
        <a:lstStyle/>
        <a:p>
          <a:endParaRPr lang="en-US"/>
        </a:p>
      </dgm:t>
    </dgm:pt>
    <dgm:pt modelId="{90E60B41-48C0-413B-9A94-4B6451BAB1CB}" type="sibTrans" cxnId="{F80FE547-2A3C-49F9-8654-5363A11F47C3}">
      <dgm:prSet/>
      <dgm:spPr/>
      <dgm:t>
        <a:bodyPr/>
        <a:lstStyle/>
        <a:p>
          <a:endParaRPr lang="en-US"/>
        </a:p>
      </dgm:t>
    </dgm:pt>
    <dgm:pt modelId="{FFE2B00C-3748-4700-A2C4-817ED188E926}">
      <dgm:prSet phldrT="[Text]" custT="1"/>
      <dgm:spPr>
        <a:solidFill>
          <a:srgbClr val="0BD0D9">
            <a:lumMod val="60000"/>
            <a:lumOff val="40000"/>
            <a:alpha val="90000"/>
          </a:srgbClr>
        </a:solidFill>
        <a:ln w="10795" cap="flat" cmpd="sng" algn="ctr">
          <a:solidFill>
            <a:srgbClr val="0F6FC6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 spcFirstLastPara="0" vert="horz" wrap="square" lIns="71120" tIns="71120" rIns="71120" bIns="71120" numCol="1" spcCol="1270" anchor="ctr" anchorCtr="0"/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Corbel" panose="020B0503020204020204"/>
              <a:ea typeface="+mn-ea"/>
              <a:cs typeface="+mn-cs"/>
            </a:rPr>
            <a:t>Advantages &amp; Limitations</a:t>
          </a:r>
        </a:p>
      </dgm:t>
    </dgm:pt>
    <dgm:pt modelId="{EBDDF98C-36FB-4E24-BC3B-DB83FA0EE004}" type="parTrans" cxnId="{D399B228-750B-4FF8-A68E-5F497C05048D}">
      <dgm:prSet/>
      <dgm:spPr/>
      <dgm:t>
        <a:bodyPr/>
        <a:lstStyle/>
        <a:p>
          <a:endParaRPr lang="en-US"/>
        </a:p>
      </dgm:t>
    </dgm:pt>
    <dgm:pt modelId="{C6230A52-EC46-4BA9-9636-49B8F556FAC7}" type="sibTrans" cxnId="{D399B228-750B-4FF8-A68E-5F497C05048D}">
      <dgm:prSet/>
      <dgm:spPr/>
      <dgm:t>
        <a:bodyPr/>
        <a:lstStyle/>
        <a:p>
          <a:endParaRPr lang="en-US"/>
        </a:p>
      </dgm:t>
    </dgm:pt>
    <dgm:pt modelId="{74AD8C0D-786A-4A6F-AC29-AB6DA58104A7}">
      <dgm:prSet phldrT="[Text]" custT="1"/>
      <dgm:spPr>
        <a:solidFill>
          <a:prstClr val="white">
            <a:alpha val="90000"/>
            <a:hueOff val="0"/>
            <a:satOff val="0"/>
            <a:lumOff val="0"/>
            <a:alphaOff val="0"/>
          </a:prstClr>
        </a:solidFill>
        <a:ln w="10795" cap="flat" cmpd="sng" algn="ctr">
          <a:solidFill>
            <a:srgbClr val="0F6FC6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 spcFirstLastPara="0" vert="horz" wrap="square" lIns="71120" tIns="71120" rIns="71120" bIns="71120" numCol="1" spcCol="1270" anchor="ctr" anchorCtr="0"/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kern="120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Corbel" panose="020B0503020204020204"/>
              <a:ea typeface="+mn-ea"/>
              <a:cs typeface="+mn-cs"/>
            </a:rPr>
            <a:t>QS Tool Options</a:t>
          </a:r>
          <a:endParaRPr lang="en-US" sz="1000" kern="1200" dirty="0">
            <a:solidFill>
              <a:prstClr val="black">
                <a:hueOff val="0"/>
                <a:satOff val="0"/>
                <a:lumOff val="0"/>
                <a:alphaOff val="0"/>
              </a:prstClr>
            </a:solidFill>
            <a:latin typeface="Corbel" panose="020B0503020204020204"/>
            <a:ea typeface="+mn-ea"/>
            <a:cs typeface="+mn-cs"/>
          </a:endParaRPr>
        </a:p>
      </dgm:t>
    </dgm:pt>
    <dgm:pt modelId="{1702867C-6EAB-4D72-91D7-FFAE9533629D}" type="parTrans" cxnId="{3BA0AAA4-5AC1-449C-B1C2-1985E124A8F9}">
      <dgm:prSet/>
      <dgm:spPr/>
      <dgm:t>
        <a:bodyPr/>
        <a:lstStyle/>
        <a:p>
          <a:endParaRPr lang="en-US"/>
        </a:p>
      </dgm:t>
    </dgm:pt>
    <dgm:pt modelId="{73DF4BEB-541A-4200-B27C-5D1E2308CD58}" type="sibTrans" cxnId="{3BA0AAA4-5AC1-449C-B1C2-1985E124A8F9}">
      <dgm:prSet/>
      <dgm:spPr/>
      <dgm:t>
        <a:bodyPr/>
        <a:lstStyle/>
        <a:p>
          <a:endParaRPr lang="en-US"/>
        </a:p>
      </dgm:t>
    </dgm:pt>
    <dgm:pt modelId="{874EE55C-57F3-459D-8D59-16D789DF0C0E}">
      <dgm:prSet phldrT="[Text]" custT="1"/>
      <dgm:spPr>
        <a:solidFill>
          <a:prstClr val="white">
            <a:alpha val="90000"/>
            <a:hueOff val="0"/>
            <a:satOff val="0"/>
            <a:lumOff val="0"/>
            <a:alphaOff val="0"/>
          </a:prstClr>
        </a:solidFill>
        <a:ln w="10795" cap="flat" cmpd="sng" algn="ctr">
          <a:solidFill>
            <a:srgbClr val="0F6FC6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 spcFirstLastPara="0" vert="horz" wrap="square" lIns="71120" tIns="71120" rIns="71120" bIns="71120" numCol="1" spcCol="1270" anchor="ctr" anchorCtr="0"/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kern="120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Corbel" panose="020B0503020204020204"/>
              <a:ea typeface="+mn-ea"/>
              <a:cs typeface="+mn-cs"/>
            </a:rPr>
            <a:t>Video Presentation</a:t>
          </a:r>
          <a:endParaRPr lang="en-US" sz="1000" kern="1200" dirty="0">
            <a:solidFill>
              <a:prstClr val="black">
                <a:hueOff val="0"/>
                <a:satOff val="0"/>
                <a:lumOff val="0"/>
                <a:alphaOff val="0"/>
              </a:prstClr>
            </a:solidFill>
            <a:latin typeface="Corbel" panose="020B0503020204020204"/>
            <a:ea typeface="+mn-ea"/>
            <a:cs typeface="+mn-cs"/>
          </a:endParaRPr>
        </a:p>
      </dgm:t>
    </dgm:pt>
    <dgm:pt modelId="{9CEC18F3-0D25-4A26-BCCE-A9316954567F}" type="parTrans" cxnId="{5CDC2256-05C2-485F-9CEE-F5A9519EB279}">
      <dgm:prSet/>
      <dgm:spPr/>
      <dgm:t>
        <a:bodyPr/>
        <a:lstStyle/>
        <a:p>
          <a:endParaRPr lang="en-US"/>
        </a:p>
      </dgm:t>
    </dgm:pt>
    <dgm:pt modelId="{D76C6D24-E33B-498C-A038-643E7971B931}" type="sibTrans" cxnId="{5CDC2256-05C2-485F-9CEE-F5A9519EB279}">
      <dgm:prSet/>
      <dgm:spPr/>
      <dgm:t>
        <a:bodyPr/>
        <a:lstStyle/>
        <a:p>
          <a:endParaRPr lang="en-US"/>
        </a:p>
      </dgm:t>
    </dgm:pt>
    <dgm:pt modelId="{BE9CFDFE-C0C6-4B36-B965-CB426229C4E5}">
      <dgm:prSet phldrT="[Text]" custT="1"/>
      <dgm:spPr>
        <a:solidFill>
          <a:prstClr val="white">
            <a:alpha val="90000"/>
            <a:hueOff val="0"/>
            <a:satOff val="0"/>
            <a:lumOff val="0"/>
            <a:alphaOff val="0"/>
          </a:prstClr>
        </a:solidFill>
        <a:ln w="10795" cap="flat" cmpd="sng" algn="ctr">
          <a:solidFill>
            <a:srgbClr val="0F6FC6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 spcFirstLastPara="0" vert="horz" wrap="square" lIns="71120" tIns="71120" rIns="71120" bIns="71120" numCol="1" spcCol="1270" anchor="ctr" anchorCtr="0"/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kern="120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Corbel" panose="020B0503020204020204"/>
              <a:ea typeface="+mn-ea"/>
              <a:cs typeface="+mn-cs"/>
            </a:rPr>
            <a:t>List of Projects QTO Done with this Tool</a:t>
          </a:r>
          <a:endParaRPr lang="en-US" sz="1000" kern="1200" dirty="0">
            <a:solidFill>
              <a:prstClr val="black">
                <a:hueOff val="0"/>
                <a:satOff val="0"/>
                <a:lumOff val="0"/>
                <a:alphaOff val="0"/>
              </a:prstClr>
            </a:solidFill>
            <a:latin typeface="Corbel" panose="020B0503020204020204"/>
            <a:ea typeface="+mn-ea"/>
            <a:cs typeface="+mn-cs"/>
          </a:endParaRPr>
        </a:p>
      </dgm:t>
    </dgm:pt>
    <dgm:pt modelId="{41763028-40A8-4703-B00F-64E91EC67F0C}" type="parTrans" cxnId="{ACF0F6B2-63DB-4143-B656-3E5201113C17}">
      <dgm:prSet/>
      <dgm:spPr/>
      <dgm:t>
        <a:bodyPr/>
        <a:lstStyle/>
        <a:p>
          <a:endParaRPr lang="en-US"/>
        </a:p>
      </dgm:t>
    </dgm:pt>
    <dgm:pt modelId="{2386265D-C33E-4C10-B151-D9080002FEE0}" type="sibTrans" cxnId="{ACF0F6B2-63DB-4143-B656-3E5201113C17}">
      <dgm:prSet/>
      <dgm:spPr/>
      <dgm:t>
        <a:bodyPr/>
        <a:lstStyle/>
        <a:p>
          <a:endParaRPr lang="en-US"/>
        </a:p>
      </dgm:t>
    </dgm:pt>
    <dgm:pt modelId="{81191DE2-10DE-4474-B4F5-AC4610C917FA}" type="pres">
      <dgm:prSet presAssocID="{60BB645C-28B0-48D3-B17D-503E0016E4E5}" presName="Name0" presStyleCnt="0">
        <dgm:presLayoutVars>
          <dgm:dir/>
          <dgm:resizeHandles val="exact"/>
        </dgm:presLayoutVars>
      </dgm:prSet>
      <dgm:spPr/>
    </dgm:pt>
    <dgm:pt modelId="{55CC2B62-73A9-4F2F-99C9-3CDD55499EFF}" type="pres">
      <dgm:prSet presAssocID="{A8C08116-B862-4D00-8B1B-FCE7D02D576B}" presName="composite" presStyleCnt="0"/>
      <dgm:spPr/>
    </dgm:pt>
    <dgm:pt modelId="{6AA74166-88B5-495C-9A26-6794892D5D7E}" type="pres">
      <dgm:prSet presAssocID="{A8C08116-B862-4D00-8B1B-FCE7D02D576B}" presName="bgChev" presStyleLbl="node1" presStyleIdx="0" presStyleCnt="8"/>
      <dgm:spPr/>
    </dgm:pt>
    <dgm:pt modelId="{36BFC69A-640E-456B-AD11-A0B580142348}" type="pres">
      <dgm:prSet presAssocID="{A8C08116-B862-4D00-8B1B-FCE7D02D576B}" presName="txNode" presStyleLbl="fgAcc1" presStyleIdx="0" presStyleCnt="8" custLinFactNeighborX="2455" custLinFactNeighborY="-2162">
        <dgm:presLayoutVars>
          <dgm:bulletEnabled val="1"/>
        </dgm:presLayoutVars>
      </dgm:prSet>
      <dgm:spPr>
        <a:xfrm>
          <a:off x="384685" y="776966"/>
          <a:ext cx="1121195" cy="512504"/>
        </a:xfrm>
        <a:prstGeom prst="roundRect">
          <a:avLst>
            <a:gd name="adj" fmla="val 10000"/>
          </a:avLst>
        </a:prstGeom>
      </dgm:spPr>
    </dgm:pt>
    <dgm:pt modelId="{294226AD-BFDB-40B5-9360-A9990710596F}" type="pres">
      <dgm:prSet presAssocID="{9DC255C2-A120-4543-9C66-86C368D22779}" presName="compositeSpace" presStyleCnt="0"/>
      <dgm:spPr/>
    </dgm:pt>
    <dgm:pt modelId="{E23CFC3A-EAFE-4D79-AD11-F27C511C1638}" type="pres">
      <dgm:prSet presAssocID="{74AD8C0D-786A-4A6F-AC29-AB6DA58104A7}" presName="composite" presStyleCnt="0"/>
      <dgm:spPr/>
    </dgm:pt>
    <dgm:pt modelId="{941F9F95-515F-4A5B-B62C-D4705D858473}" type="pres">
      <dgm:prSet presAssocID="{74AD8C0D-786A-4A6F-AC29-AB6DA58104A7}" presName="bgChev" presStyleLbl="node1" presStyleIdx="1" presStyleCnt="8"/>
      <dgm:spPr/>
    </dgm:pt>
    <dgm:pt modelId="{3BC920B6-E490-4D90-8AC1-40DE3EBCE8F2}" type="pres">
      <dgm:prSet presAssocID="{74AD8C0D-786A-4A6F-AC29-AB6DA58104A7}" presName="txNode" presStyleLbl="fgAcc1" presStyleIdx="1" presStyleCnt="8">
        <dgm:presLayoutVars>
          <dgm:bulletEnabled val="1"/>
        </dgm:presLayoutVars>
      </dgm:prSet>
      <dgm:spPr>
        <a:xfrm>
          <a:off x="3390289" y="788046"/>
          <a:ext cx="1121195" cy="512504"/>
        </a:xfrm>
        <a:prstGeom prst="roundRect">
          <a:avLst>
            <a:gd name="adj" fmla="val 10000"/>
          </a:avLst>
        </a:prstGeom>
      </dgm:spPr>
    </dgm:pt>
    <dgm:pt modelId="{6DEF7073-B19F-4B54-84EE-2C278BFB1E8D}" type="pres">
      <dgm:prSet presAssocID="{73DF4BEB-541A-4200-B27C-5D1E2308CD58}" presName="compositeSpace" presStyleCnt="0"/>
      <dgm:spPr/>
    </dgm:pt>
    <dgm:pt modelId="{AE8CFCB3-4663-43EE-A6D7-E08E3E8754E7}" type="pres">
      <dgm:prSet presAssocID="{B98BD16E-4706-4D2A-95D3-C8ABB780CE11}" presName="composite" presStyleCnt="0"/>
      <dgm:spPr/>
    </dgm:pt>
    <dgm:pt modelId="{4AEA38AD-303F-4EDA-B93F-E886B69B38A3}" type="pres">
      <dgm:prSet presAssocID="{B98BD16E-4706-4D2A-95D3-C8ABB780CE11}" presName="bgChev" presStyleLbl="node1" presStyleIdx="2" presStyleCnt="8"/>
      <dgm:spPr/>
    </dgm:pt>
    <dgm:pt modelId="{AEDCF2EB-6567-4328-80FB-BEACF265CA65}" type="pres">
      <dgm:prSet presAssocID="{B98BD16E-4706-4D2A-95D3-C8ABB780CE11}" presName="txNode" presStyleLbl="fgAcc1" presStyleIdx="2" presStyleCnt="8">
        <dgm:presLayoutVars>
          <dgm:bulletEnabled val="1"/>
        </dgm:presLayoutVars>
      </dgm:prSet>
      <dgm:spPr>
        <a:xfrm>
          <a:off x="4906854" y="788046"/>
          <a:ext cx="1121195" cy="512504"/>
        </a:xfrm>
        <a:prstGeom prst="roundRect">
          <a:avLst>
            <a:gd name="adj" fmla="val 10000"/>
          </a:avLst>
        </a:prstGeom>
      </dgm:spPr>
    </dgm:pt>
    <dgm:pt modelId="{40E3DA2C-5769-4329-B6DD-451AB59229A4}" type="pres">
      <dgm:prSet presAssocID="{3265A36B-53F8-419C-AFC6-92B1314C4461}" presName="compositeSpace" presStyleCnt="0"/>
      <dgm:spPr/>
    </dgm:pt>
    <dgm:pt modelId="{E7D21594-8C11-48FC-8984-8FF24C2BF93B}" type="pres">
      <dgm:prSet presAssocID="{98869E14-2C99-4EEC-92AD-18F13E225501}" presName="composite" presStyleCnt="0"/>
      <dgm:spPr/>
    </dgm:pt>
    <dgm:pt modelId="{2B40BBB7-A34B-4F06-B21A-F0B6FEA560FB}" type="pres">
      <dgm:prSet presAssocID="{98869E14-2C99-4EEC-92AD-18F13E225501}" presName="bgChev" presStyleLbl="node1" presStyleIdx="3" presStyleCnt="8"/>
      <dgm:spPr/>
    </dgm:pt>
    <dgm:pt modelId="{BE1DD81C-8AB6-4F43-A413-D8BCF631C10A}" type="pres">
      <dgm:prSet presAssocID="{98869E14-2C99-4EEC-92AD-18F13E225501}" presName="txNode" presStyleLbl="fgAcc1" presStyleIdx="3" presStyleCnt="8">
        <dgm:presLayoutVars>
          <dgm:bulletEnabled val="1"/>
        </dgm:presLayoutVars>
      </dgm:prSet>
      <dgm:spPr>
        <a:xfrm>
          <a:off x="6423418" y="788046"/>
          <a:ext cx="1121195" cy="512504"/>
        </a:xfrm>
        <a:prstGeom prst="roundRect">
          <a:avLst>
            <a:gd name="adj" fmla="val 10000"/>
          </a:avLst>
        </a:prstGeom>
      </dgm:spPr>
    </dgm:pt>
    <dgm:pt modelId="{554F4648-A700-4B17-8979-DC308857D4B2}" type="pres">
      <dgm:prSet presAssocID="{5498775C-A42E-4488-BD88-00365823DAB4}" presName="compositeSpace" presStyleCnt="0"/>
      <dgm:spPr/>
    </dgm:pt>
    <dgm:pt modelId="{8634E7AD-C309-479E-998F-42225EB1A845}" type="pres">
      <dgm:prSet presAssocID="{874EE55C-57F3-459D-8D59-16D789DF0C0E}" presName="composite" presStyleCnt="0"/>
      <dgm:spPr/>
    </dgm:pt>
    <dgm:pt modelId="{62DDEF13-D473-4B69-A63D-1C4B03F9B3E8}" type="pres">
      <dgm:prSet presAssocID="{874EE55C-57F3-459D-8D59-16D789DF0C0E}" presName="bgChev" presStyleLbl="node1" presStyleIdx="4" presStyleCnt="8"/>
      <dgm:spPr/>
    </dgm:pt>
    <dgm:pt modelId="{0E755A4B-CDA9-4205-B7BD-F8D826852C87}" type="pres">
      <dgm:prSet presAssocID="{874EE55C-57F3-459D-8D59-16D789DF0C0E}" presName="txNode" presStyleLbl="fgAcc1" presStyleIdx="4" presStyleCnt="8">
        <dgm:presLayoutVars>
          <dgm:bulletEnabled val="1"/>
        </dgm:presLayoutVars>
      </dgm:prSet>
      <dgm:spPr/>
    </dgm:pt>
    <dgm:pt modelId="{AC6D27D2-322B-44C3-A001-A008972DC769}" type="pres">
      <dgm:prSet presAssocID="{D76C6D24-E33B-498C-A038-643E7971B931}" presName="compositeSpace" presStyleCnt="0"/>
      <dgm:spPr/>
    </dgm:pt>
    <dgm:pt modelId="{C4490A0A-B9C3-4A10-BF4F-133477A6587F}" type="pres">
      <dgm:prSet presAssocID="{16069F33-613D-478E-8153-67CCF9463219}" presName="composite" presStyleCnt="0"/>
      <dgm:spPr/>
    </dgm:pt>
    <dgm:pt modelId="{B847E4E1-B7DC-4C0A-A78C-34F6E0FC097C}" type="pres">
      <dgm:prSet presAssocID="{16069F33-613D-478E-8153-67CCF9463219}" presName="bgChev" presStyleLbl="node1" presStyleIdx="5" presStyleCnt="8"/>
      <dgm:spPr/>
    </dgm:pt>
    <dgm:pt modelId="{CBD39849-7713-405E-8FBB-9906D71A484F}" type="pres">
      <dgm:prSet presAssocID="{16069F33-613D-478E-8153-67CCF9463219}" presName="txNode" presStyleLbl="fgAcc1" presStyleIdx="5" presStyleCnt="8">
        <dgm:presLayoutVars>
          <dgm:bulletEnabled val="1"/>
        </dgm:presLayoutVars>
      </dgm:prSet>
      <dgm:spPr>
        <a:xfrm>
          <a:off x="7939983" y="788046"/>
          <a:ext cx="1121195" cy="512504"/>
        </a:xfrm>
        <a:prstGeom prst="roundRect">
          <a:avLst>
            <a:gd name="adj" fmla="val 10000"/>
          </a:avLst>
        </a:prstGeom>
      </dgm:spPr>
    </dgm:pt>
    <dgm:pt modelId="{10D7473C-D325-41AF-B8FC-82AC2C524EB3}" type="pres">
      <dgm:prSet presAssocID="{90E60B41-48C0-413B-9A94-4B6451BAB1CB}" presName="compositeSpace" presStyleCnt="0"/>
      <dgm:spPr/>
    </dgm:pt>
    <dgm:pt modelId="{C48C4B4A-E2FD-4611-85F9-6ED329E92A4F}" type="pres">
      <dgm:prSet presAssocID="{BE9CFDFE-C0C6-4B36-B965-CB426229C4E5}" presName="composite" presStyleCnt="0"/>
      <dgm:spPr/>
    </dgm:pt>
    <dgm:pt modelId="{2A42D9A3-EA75-4CD0-8CC7-34C8892EB0BE}" type="pres">
      <dgm:prSet presAssocID="{BE9CFDFE-C0C6-4B36-B965-CB426229C4E5}" presName="bgChev" presStyleLbl="node1" presStyleIdx="6" presStyleCnt="8"/>
      <dgm:spPr/>
    </dgm:pt>
    <dgm:pt modelId="{50E4FEC7-0141-40D5-9E55-30FC2EB91DB4}" type="pres">
      <dgm:prSet presAssocID="{BE9CFDFE-C0C6-4B36-B965-CB426229C4E5}" presName="txNode" presStyleLbl="fgAcc1" presStyleIdx="6" presStyleCnt="8">
        <dgm:presLayoutVars>
          <dgm:bulletEnabled val="1"/>
        </dgm:presLayoutVars>
      </dgm:prSet>
      <dgm:spPr/>
    </dgm:pt>
    <dgm:pt modelId="{52CCA607-688E-4BA5-B84F-ADFFF5DD3AC5}" type="pres">
      <dgm:prSet presAssocID="{2386265D-C33E-4C10-B151-D9080002FEE0}" presName="compositeSpace" presStyleCnt="0"/>
      <dgm:spPr/>
    </dgm:pt>
    <dgm:pt modelId="{3F5E408A-1E06-442F-918F-A42E6292299F}" type="pres">
      <dgm:prSet presAssocID="{FFE2B00C-3748-4700-A2C4-817ED188E926}" presName="composite" presStyleCnt="0"/>
      <dgm:spPr/>
    </dgm:pt>
    <dgm:pt modelId="{AA15A78F-888B-48E2-9DD1-4CA0A7322624}" type="pres">
      <dgm:prSet presAssocID="{FFE2B00C-3748-4700-A2C4-817ED188E926}" presName="bgChev" presStyleLbl="node1" presStyleIdx="7" presStyleCnt="8"/>
      <dgm:spPr/>
    </dgm:pt>
    <dgm:pt modelId="{63EAAA05-3385-4690-965D-6A15D6BC7609}" type="pres">
      <dgm:prSet presAssocID="{FFE2B00C-3748-4700-A2C4-817ED188E926}" presName="txNode" presStyleLbl="fgAcc1" presStyleIdx="7" presStyleCnt="8">
        <dgm:presLayoutVars>
          <dgm:bulletEnabled val="1"/>
        </dgm:presLayoutVars>
      </dgm:prSet>
      <dgm:spPr>
        <a:xfrm>
          <a:off x="9456548" y="788046"/>
          <a:ext cx="1121195" cy="512504"/>
        </a:xfrm>
        <a:prstGeom prst="roundRect">
          <a:avLst>
            <a:gd name="adj" fmla="val 10000"/>
          </a:avLst>
        </a:prstGeom>
      </dgm:spPr>
    </dgm:pt>
  </dgm:ptLst>
  <dgm:cxnLst>
    <dgm:cxn modelId="{F8CCE623-C791-46F2-A8E6-CEECEC3300E8}" type="presOf" srcId="{B98BD16E-4706-4D2A-95D3-C8ABB780CE11}" destId="{AEDCF2EB-6567-4328-80FB-BEACF265CA65}" srcOrd="0" destOrd="0" presId="urn:microsoft.com/office/officeart/2005/8/layout/chevronAccent+Icon"/>
    <dgm:cxn modelId="{C2325049-5FDE-4F9B-837E-AA91B0799029}" type="presOf" srcId="{98869E14-2C99-4EEC-92AD-18F13E225501}" destId="{BE1DD81C-8AB6-4F43-A413-D8BCF631C10A}" srcOrd="0" destOrd="0" presId="urn:microsoft.com/office/officeart/2005/8/layout/chevronAccent+Icon"/>
    <dgm:cxn modelId="{ACF0F6B2-63DB-4143-B656-3E5201113C17}" srcId="{60BB645C-28B0-48D3-B17D-503E0016E4E5}" destId="{BE9CFDFE-C0C6-4B36-B965-CB426229C4E5}" srcOrd="6" destOrd="0" parTransId="{41763028-40A8-4703-B00F-64E91EC67F0C}" sibTransId="{2386265D-C33E-4C10-B151-D9080002FEE0}"/>
    <dgm:cxn modelId="{BC85EF55-626C-4469-A8EC-B9730E1F11BE}" type="presOf" srcId="{BE9CFDFE-C0C6-4B36-B965-CB426229C4E5}" destId="{50E4FEC7-0141-40D5-9E55-30FC2EB91DB4}" srcOrd="0" destOrd="0" presId="urn:microsoft.com/office/officeart/2005/8/layout/chevronAccent+Icon"/>
    <dgm:cxn modelId="{A53E6952-BC70-4A78-9E35-CC591DC8F504}" srcId="{60BB645C-28B0-48D3-B17D-503E0016E4E5}" destId="{98869E14-2C99-4EEC-92AD-18F13E225501}" srcOrd="3" destOrd="0" parTransId="{EF037313-4667-4AA8-B83F-90FC9FC3E0A0}" sibTransId="{5498775C-A42E-4488-BD88-00365823DAB4}"/>
    <dgm:cxn modelId="{D399B228-750B-4FF8-A68E-5F497C05048D}" srcId="{60BB645C-28B0-48D3-B17D-503E0016E4E5}" destId="{FFE2B00C-3748-4700-A2C4-817ED188E926}" srcOrd="7" destOrd="0" parTransId="{EBDDF98C-36FB-4E24-BC3B-DB83FA0EE004}" sibTransId="{C6230A52-EC46-4BA9-9636-49B8F556FAC7}"/>
    <dgm:cxn modelId="{3BA0AAA4-5AC1-449C-B1C2-1985E124A8F9}" srcId="{60BB645C-28B0-48D3-B17D-503E0016E4E5}" destId="{74AD8C0D-786A-4A6F-AC29-AB6DA58104A7}" srcOrd="1" destOrd="0" parTransId="{1702867C-6EAB-4D72-91D7-FFAE9533629D}" sibTransId="{73DF4BEB-541A-4200-B27C-5D1E2308CD58}"/>
    <dgm:cxn modelId="{1BCE2D10-CCF4-48AD-9F09-5EA090BDB820}" srcId="{60BB645C-28B0-48D3-B17D-503E0016E4E5}" destId="{A8C08116-B862-4D00-8B1B-FCE7D02D576B}" srcOrd="0" destOrd="0" parTransId="{4C1051DF-F6D7-43FC-856C-0DCC0C2757B4}" sibTransId="{9DC255C2-A120-4543-9C66-86C368D22779}"/>
    <dgm:cxn modelId="{5CDC2256-05C2-485F-9CEE-F5A9519EB279}" srcId="{60BB645C-28B0-48D3-B17D-503E0016E4E5}" destId="{874EE55C-57F3-459D-8D59-16D789DF0C0E}" srcOrd="4" destOrd="0" parTransId="{9CEC18F3-0D25-4A26-BCCE-A9316954567F}" sibTransId="{D76C6D24-E33B-498C-A038-643E7971B931}"/>
    <dgm:cxn modelId="{F6B71EF4-542A-4526-97E7-CA31D2DF8499}" type="presOf" srcId="{60BB645C-28B0-48D3-B17D-503E0016E4E5}" destId="{81191DE2-10DE-4474-B4F5-AC4610C917FA}" srcOrd="0" destOrd="0" presId="urn:microsoft.com/office/officeart/2005/8/layout/chevronAccent+Icon"/>
    <dgm:cxn modelId="{E023EC46-A271-41C0-9966-2A739495FE86}" type="presOf" srcId="{874EE55C-57F3-459D-8D59-16D789DF0C0E}" destId="{0E755A4B-CDA9-4205-B7BD-F8D826852C87}" srcOrd="0" destOrd="0" presId="urn:microsoft.com/office/officeart/2005/8/layout/chevronAccent+Icon"/>
    <dgm:cxn modelId="{44180428-60F9-49AB-BCFF-AE04619DF211}" type="presOf" srcId="{FFE2B00C-3748-4700-A2C4-817ED188E926}" destId="{63EAAA05-3385-4690-965D-6A15D6BC7609}" srcOrd="0" destOrd="0" presId="urn:microsoft.com/office/officeart/2005/8/layout/chevronAccent+Icon"/>
    <dgm:cxn modelId="{43689C98-16B4-47B2-836F-EFE46B27D27D}" type="presOf" srcId="{16069F33-613D-478E-8153-67CCF9463219}" destId="{CBD39849-7713-405E-8FBB-9906D71A484F}" srcOrd="0" destOrd="0" presId="urn:microsoft.com/office/officeart/2005/8/layout/chevronAccent+Icon"/>
    <dgm:cxn modelId="{18C9BCCC-DE64-496E-8097-AD60450325FC}" srcId="{60BB645C-28B0-48D3-B17D-503E0016E4E5}" destId="{B98BD16E-4706-4D2A-95D3-C8ABB780CE11}" srcOrd="2" destOrd="0" parTransId="{89E42CFA-67AE-4631-BADF-606B2F479263}" sibTransId="{3265A36B-53F8-419C-AFC6-92B1314C4461}"/>
    <dgm:cxn modelId="{1288D067-5FD0-475F-B3DA-B87AA190A86E}" type="presOf" srcId="{A8C08116-B862-4D00-8B1B-FCE7D02D576B}" destId="{36BFC69A-640E-456B-AD11-A0B580142348}" srcOrd="0" destOrd="0" presId="urn:microsoft.com/office/officeart/2005/8/layout/chevronAccent+Icon"/>
    <dgm:cxn modelId="{F80FE547-2A3C-49F9-8654-5363A11F47C3}" srcId="{60BB645C-28B0-48D3-B17D-503E0016E4E5}" destId="{16069F33-613D-478E-8153-67CCF9463219}" srcOrd="5" destOrd="0" parTransId="{EDB68579-0218-4573-9E87-D7B08278059D}" sibTransId="{90E60B41-48C0-413B-9A94-4B6451BAB1CB}"/>
    <dgm:cxn modelId="{F92D083B-0787-4FF2-9AED-664C86102B41}" type="presOf" srcId="{74AD8C0D-786A-4A6F-AC29-AB6DA58104A7}" destId="{3BC920B6-E490-4D90-8AC1-40DE3EBCE8F2}" srcOrd="0" destOrd="0" presId="urn:microsoft.com/office/officeart/2005/8/layout/chevronAccent+Icon"/>
    <dgm:cxn modelId="{DB02B72A-C4F5-490D-A578-AA66473E1500}" type="presParOf" srcId="{81191DE2-10DE-4474-B4F5-AC4610C917FA}" destId="{55CC2B62-73A9-4F2F-99C9-3CDD55499EFF}" srcOrd="0" destOrd="0" presId="urn:microsoft.com/office/officeart/2005/8/layout/chevronAccent+Icon"/>
    <dgm:cxn modelId="{0A3CF530-EA08-4DA0-8381-6DFDCBA5077C}" type="presParOf" srcId="{55CC2B62-73A9-4F2F-99C9-3CDD55499EFF}" destId="{6AA74166-88B5-495C-9A26-6794892D5D7E}" srcOrd="0" destOrd="0" presId="urn:microsoft.com/office/officeart/2005/8/layout/chevronAccent+Icon"/>
    <dgm:cxn modelId="{CBAAEC6D-69BE-4AA0-9C1C-61A6A87756E2}" type="presParOf" srcId="{55CC2B62-73A9-4F2F-99C9-3CDD55499EFF}" destId="{36BFC69A-640E-456B-AD11-A0B580142348}" srcOrd="1" destOrd="0" presId="urn:microsoft.com/office/officeart/2005/8/layout/chevronAccent+Icon"/>
    <dgm:cxn modelId="{4972F9CF-3959-4A82-8676-15D85202768F}" type="presParOf" srcId="{81191DE2-10DE-4474-B4F5-AC4610C917FA}" destId="{294226AD-BFDB-40B5-9360-A9990710596F}" srcOrd="1" destOrd="0" presId="urn:microsoft.com/office/officeart/2005/8/layout/chevronAccent+Icon"/>
    <dgm:cxn modelId="{0CAE6C3D-3C9A-4E8F-9A4A-D7093A7E2697}" type="presParOf" srcId="{81191DE2-10DE-4474-B4F5-AC4610C917FA}" destId="{E23CFC3A-EAFE-4D79-AD11-F27C511C1638}" srcOrd="2" destOrd="0" presId="urn:microsoft.com/office/officeart/2005/8/layout/chevronAccent+Icon"/>
    <dgm:cxn modelId="{439357BB-FF67-443D-B64D-E102C47D1581}" type="presParOf" srcId="{E23CFC3A-EAFE-4D79-AD11-F27C511C1638}" destId="{941F9F95-515F-4A5B-B62C-D4705D858473}" srcOrd="0" destOrd="0" presId="urn:microsoft.com/office/officeart/2005/8/layout/chevronAccent+Icon"/>
    <dgm:cxn modelId="{4CC1859A-F6DE-46D6-86D8-3922C19E373A}" type="presParOf" srcId="{E23CFC3A-EAFE-4D79-AD11-F27C511C1638}" destId="{3BC920B6-E490-4D90-8AC1-40DE3EBCE8F2}" srcOrd="1" destOrd="0" presId="urn:microsoft.com/office/officeart/2005/8/layout/chevronAccent+Icon"/>
    <dgm:cxn modelId="{0FAAFD00-5D25-4A99-89F0-D9AA75862788}" type="presParOf" srcId="{81191DE2-10DE-4474-B4F5-AC4610C917FA}" destId="{6DEF7073-B19F-4B54-84EE-2C278BFB1E8D}" srcOrd="3" destOrd="0" presId="urn:microsoft.com/office/officeart/2005/8/layout/chevronAccent+Icon"/>
    <dgm:cxn modelId="{A2F1367A-A638-462C-BDEC-50C5328E799F}" type="presParOf" srcId="{81191DE2-10DE-4474-B4F5-AC4610C917FA}" destId="{AE8CFCB3-4663-43EE-A6D7-E08E3E8754E7}" srcOrd="4" destOrd="0" presId="urn:microsoft.com/office/officeart/2005/8/layout/chevronAccent+Icon"/>
    <dgm:cxn modelId="{0446B162-EA1E-49EA-8E07-8AB94E9A94A0}" type="presParOf" srcId="{AE8CFCB3-4663-43EE-A6D7-E08E3E8754E7}" destId="{4AEA38AD-303F-4EDA-B93F-E886B69B38A3}" srcOrd="0" destOrd="0" presId="urn:microsoft.com/office/officeart/2005/8/layout/chevronAccent+Icon"/>
    <dgm:cxn modelId="{9D27EB82-5097-43ED-ABC1-A60A5B150835}" type="presParOf" srcId="{AE8CFCB3-4663-43EE-A6D7-E08E3E8754E7}" destId="{AEDCF2EB-6567-4328-80FB-BEACF265CA65}" srcOrd="1" destOrd="0" presId="urn:microsoft.com/office/officeart/2005/8/layout/chevronAccent+Icon"/>
    <dgm:cxn modelId="{14ED5EF9-02CA-4A29-A41A-55814A359206}" type="presParOf" srcId="{81191DE2-10DE-4474-B4F5-AC4610C917FA}" destId="{40E3DA2C-5769-4329-B6DD-451AB59229A4}" srcOrd="5" destOrd="0" presId="urn:microsoft.com/office/officeart/2005/8/layout/chevronAccent+Icon"/>
    <dgm:cxn modelId="{623EAB56-54E7-4865-91FA-FD172EA63C29}" type="presParOf" srcId="{81191DE2-10DE-4474-B4F5-AC4610C917FA}" destId="{E7D21594-8C11-48FC-8984-8FF24C2BF93B}" srcOrd="6" destOrd="0" presId="urn:microsoft.com/office/officeart/2005/8/layout/chevronAccent+Icon"/>
    <dgm:cxn modelId="{E04A5427-F9FE-4ADE-BCB4-3B2AC697CF07}" type="presParOf" srcId="{E7D21594-8C11-48FC-8984-8FF24C2BF93B}" destId="{2B40BBB7-A34B-4F06-B21A-F0B6FEA560FB}" srcOrd="0" destOrd="0" presId="urn:microsoft.com/office/officeart/2005/8/layout/chevronAccent+Icon"/>
    <dgm:cxn modelId="{2E4511A4-A618-4A71-9D93-32898173EF66}" type="presParOf" srcId="{E7D21594-8C11-48FC-8984-8FF24C2BF93B}" destId="{BE1DD81C-8AB6-4F43-A413-D8BCF631C10A}" srcOrd="1" destOrd="0" presId="urn:microsoft.com/office/officeart/2005/8/layout/chevronAccent+Icon"/>
    <dgm:cxn modelId="{EF88C322-06E5-4656-9593-B589FD86B51E}" type="presParOf" srcId="{81191DE2-10DE-4474-B4F5-AC4610C917FA}" destId="{554F4648-A700-4B17-8979-DC308857D4B2}" srcOrd="7" destOrd="0" presId="urn:microsoft.com/office/officeart/2005/8/layout/chevronAccent+Icon"/>
    <dgm:cxn modelId="{6CA3F36A-54C2-4477-A32C-B2BD94E597AF}" type="presParOf" srcId="{81191DE2-10DE-4474-B4F5-AC4610C917FA}" destId="{8634E7AD-C309-479E-998F-42225EB1A845}" srcOrd="8" destOrd="0" presId="urn:microsoft.com/office/officeart/2005/8/layout/chevronAccent+Icon"/>
    <dgm:cxn modelId="{8001E9A7-D7B2-4628-A42F-2DB250865021}" type="presParOf" srcId="{8634E7AD-C309-479E-998F-42225EB1A845}" destId="{62DDEF13-D473-4B69-A63D-1C4B03F9B3E8}" srcOrd="0" destOrd="0" presId="urn:microsoft.com/office/officeart/2005/8/layout/chevronAccent+Icon"/>
    <dgm:cxn modelId="{BE5440EF-725A-4CC3-93CA-06408E0F2264}" type="presParOf" srcId="{8634E7AD-C309-479E-998F-42225EB1A845}" destId="{0E755A4B-CDA9-4205-B7BD-F8D826852C87}" srcOrd="1" destOrd="0" presId="urn:microsoft.com/office/officeart/2005/8/layout/chevronAccent+Icon"/>
    <dgm:cxn modelId="{68E2CAE8-40A9-4383-AEA3-05BF56807CB4}" type="presParOf" srcId="{81191DE2-10DE-4474-B4F5-AC4610C917FA}" destId="{AC6D27D2-322B-44C3-A001-A008972DC769}" srcOrd="9" destOrd="0" presId="urn:microsoft.com/office/officeart/2005/8/layout/chevronAccent+Icon"/>
    <dgm:cxn modelId="{4238DD7B-8EB4-45E2-ACC7-8CB72CCA7E60}" type="presParOf" srcId="{81191DE2-10DE-4474-B4F5-AC4610C917FA}" destId="{C4490A0A-B9C3-4A10-BF4F-133477A6587F}" srcOrd="10" destOrd="0" presId="urn:microsoft.com/office/officeart/2005/8/layout/chevronAccent+Icon"/>
    <dgm:cxn modelId="{1B9ABAEF-11A1-4F25-B73E-7E22527F6EF1}" type="presParOf" srcId="{C4490A0A-B9C3-4A10-BF4F-133477A6587F}" destId="{B847E4E1-B7DC-4C0A-A78C-34F6E0FC097C}" srcOrd="0" destOrd="0" presId="urn:microsoft.com/office/officeart/2005/8/layout/chevronAccent+Icon"/>
    <dgm:cxn modelId="{6A3C9CC7-5818-4283-80EE-4401FA11D341}" type="presParOf" srcId="{C4490A0A-B9C3-4A10-BF4F-133477A6587F}" destId="{CBD39849-7713-405E-8FBB-9906D71A484F}" srcOrd="1" destOrd="0" presId="urn:microsoft.com/office/officeart/2005/8/layout/chevronAccent+Icon"/>
    <dgm:cxn modelId="{44DAC97C-2640-4B68-BA09-AB4E9963D543}" type="presParOf" srcId="{81191DE2-10DE-4474-B4F5-AC4610C917FA}" destId="{10D7473C-D325-41AF-B8FC-82AC2C524EB3}" srcOrd="11" destOrd="0" presId="urn:microsoft.com/office/officeart/2005/8/layout/chevronAccent+Icon"/>
    <dgm:cxn modelId="{F97CE2C0-C132-4094-89D8-03A2B03DD81E}" type="presParOf" srcId="{81191DE2-10DE-4474-B4F5-AC4610C917FA}" destId="{C48C4B4A-E2FD-4611-85F9-6ED329E92A4F}" srcOrd="12" destOrd="0" presId="urn:microsoft.com/office/officeart/2005/8/layout/chevronAccent+Icon"/>
    <dgm:cxn modelId="{829F6118-A715-4733-9E83-CAF10378E093}" type="presParOf" srcId="{C48C4B4A-E2FD-4611-85F9-6ED329E92A4F}" destId="{2A42D9A3-EA75-4CD0-8CC7-34C8892EB0BE}" srcOrd="0" destOrd="0" presId="urn:microsoft.com/office/officeart/2005/8/layout/chevronAccent+Icon"/>
    <dgm:cxn modelId="{CF68979C-AEEC-4BBB-93BB-CD30292B2E78}" type="presParOf" srcId="{C48C4B4A-E2FD-4611-85F9-6ED329E92A4F}" destId="{50E4FEC7-0141-40D5-9E55-30FC2EB91DB4}" srcOrd="1" destOrd="0" presId="urn:microsoft.com/office/officeart/2005/8/layout/chevronAccent+Icon"/>
    <dgm:cxn modelId="{BABC6248-C1AA-4D20-8FEE-B908B2B084BC}" type="presParOf" srcId="{81191DE2-10DE-4474-B4F5-AC4610C917FA}" destId="{52CCA607-688E-4BA5-B84F-ADFFF5DD3AC5}" srcOrd="13" destOrd="0" presId="urn:microsoft.com/office/officeart/2005/8/layout/chevronAccent+Icon"/>
    <dgm:cxn modelId="{3C0BD2A4-F186-40FE-87B5-6D8DB2EB3341}" type="presParOf" srcId="{81191DE2-10DE-4474-B4F5-AC4610C917FA}" destId="{3F5E408A-1E06-442F-918F-A42E6292299F}" srcOrd="14" destOrd="0" presId="urn:microsoft.com/office/officeart/2005/8/layout/chevronAccent+Icon"/>
    <dgm:cxn modelId="{9CA07CE9-3EAD-4449-B2EC-2E4171310C17}" type="presParOf" srcId="{3F5E408A-1E06-442F-918F-A42E6292299F}" destId="{AA15A78F-888B-48E2-9DD1-4CA0A7322624}" srcOrd="0" destOrd="0" presId="urn:microsoft.com/office/officeart/2005/8/layout/chevronAccent+Icon"/>
    <dgm:cxn modelId="{4C822BAD-0632-485F-B1A9-6855A1C20F40}" type="presParOf" srcId="{3F5E408A-1E06-442F-918F-A42E6292299F}" destId="{63EAAA05-3385-4690-965D-6A15D6BC7609}" srcOrd="1" destOrd="0" presId="urn:microsoft.com/office/officeart/2005/8/layout/chevronAccent+Icon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60BB645C-28B0-48D3-B17D-503E0016E4E5}" type="doc">
      <dgm:prSet loTypeId="urn:microsoft.com/office/officeart/2005/8/layout/chevronAccent+Icon" loCatId="process" qsTypeId="urn:microsoft.com/office/officeart/2005/8/quickstyle/simple1" qsCatId="simple" csTypeId="urn:microsoft.com/office/officeart/2005/8/colors/accent1_2" csCatId="accent1" phldr="1"/>
      <dgm:spPr/>
    </dgm:pt>
    <dgm:pt modelId="{A8C08116-B862-4D00-8B1B-FCE7D02D576B}">
      <dgm:prSet phldrT="[Text]" custT="1"/>
      <dgm:spPr>
        <a:solidFill>
          <a:srgbClr val="0BD0D9">
            <a:lumMod val="60000"/>
            <a:lumOff val="40000"/>
            <a:alpha val="90000"/>
          </a:srgbClr>
        </a:solidFill>
        <a:ln w="10795" cap="flat" cmpd="sng" algn="ctr">
          <a:solidFill>
            <a:srgbClr val="0F6FC6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 spcFirstLastPara="0" vert="horz" wrap="square" lIns="71120" tIns="71120" rIns="71120" bIns="71120" numCol="1" spcCol="1270" anchor="ctr" anchorCtr="0"/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Corbel" panose="020B0503020204020204"/>
              <a:ea typeface="+mn-ea"/>
              <a:cs typeface="+mn-cs"/>
            </a:rPr>
            <a:t>Concept &amp; Requirements</a:t>
          </a:r>
        </a:p>
      </dgm:t>
    </dgm:pt>
    <dgm:pt modelId="{4C1051DF-F6D7-43FC-856C-0DCC0C2757B4}" type="parTrans" cxnId="{1BCE2D10-CCF4-48AD-9F09-5EA090BDB820}">
      <dgm:prSet/>
      <dgm:spPr/>
      <dgm:t>
        <a:bodyPr/>
        <a:lstStyle/>
        <a:p>
          <a:endParaRPr lang="en-US"/>
        </a:p>
      </dgm:t>
    </dgm:pt>
    <dgm:pt modelId="{9DC255C2-A120-4543-9C66-86C368D22779}" type="sibTrans" cxnId="{1BCE2D10-CCF4-48AD-9F09-5EA090BDB820}">
      <dgm:prSet/>
      <dgm:spPr/>
      <dgm:t>
        <a:bodyPr/>
        <a:lstStyle/>
        <a:p>
          <a:endParaRPr lang="en-US"/>
        </a:p>
      </dgm:t>
    </dgm:pt>
    <dgm:pt modelId="{B98BD16E-4706-4D2A-95D3-C8ABB780CE11}">
      <dgm:prSet phldrT="[Text]"/>
      <dgm:spPr/>
      <dgm:t>
        <a:bodyPr/>
        <a:lstStyle/>
        <a:p>
          <a:r>
            <a:rPr lang="en-US" dirty="0"/>
            <a:t>Takeoff Elements within AutoCAD</a:t>
          </a:r>
        </a:p>
      </dgm:t>
    </dgm:pt>
    <dgm:pt modelId="{89E42CFA-67AE-4631-BADF-606B2F479263}" type="parTrans" cxnId="{18C9BCCC-DE64-496E-8097-AD60450325FC}">
      <dgm:prSet/>
      <dgm:spPr/>
      <dgm:t>
        <a:bodyPr/>
        <a:lstStyle/>
        <a:p>
          <a:endParaRPr lang="en-US"/>
        </a:p>
      </dgm:t>
    </dgm:pt>
    <dgm:pt modelId="{3265A36B-53F8-419C-AFC6-92B1314C4461}" type="sibTrans" cxnId="{18C9BCCC-DE64-496E-8097-AD60450325FC}">
      <dgm:prSet/>
      <dgm:spPr/>
      <dgm:t>
        <a:bodyPr/>
        <a:lstStyle/>
        <a:p>
          <a:endParaRPr lang="en-US"/>
        </a:p>
      </dgm:t>
    </dgm:pt>
    <dgm:pt modelId="{98869E14-2C99-4EEC-92AD-18F13E225501}">
      <dgm:prSet phldrT="[Text]"/>
      <dgm:spPr/>
      <dgm:t>
        <a:bodyPr/>
        <a:lstStyle/>
        <a:p>
          <a:r>
            <a:rPr lang="en-US" dirty="0"/>
            <a:t>Takeoff Elements Properties</a:t>
          </a:r>
        </a:p>
      </dgm:t>
    </dgm:pt>
    <dgm:pt modelId="{EF037313-4667-4AA8-B83F-90FC9FC3E0A0}" type="parTrans" cxnId="{A53E6952-BC70-4A78-9E35-CC591DC8F504}">
      <dgm:prSet/>
      <dgm:spPr/>
      <dgm:t>
        <a:bodyPr/>
        <a:lstStyle/>
        <a:p>
          <a:endParaRPr lang="en-US"/>
        </a:p>
      </dgm:t>
    </dgm:pt>
    <dgm:pt modelId="{5498775C-A42E-4488-BD88-00365823DAB4}" type="sibTrans" cxnId="{A53E6952-BC70-4A78-9E35-CC591DC8F504}">
      <dgm:prSet/>
      <dgm:spPr/>
      <dgm:t>
        <a:bodyPr/>
        <a:lstStyle/>
        <a:p>
          <a:endParaRPr lang="en-US"/>
        </a:p>
      </dgm:t>
    </dgm:pt>
    <dgm:pt modelId="{16069F33-613D-478E-8153-67CCF9463219}">
      <dgm:prSet phldrT="[Text]"/>
      <dgm:spPr/>
      <dgm:t>
        <a:bodyPr/>
        <a:lstStyle/>
        <a:p>
          <a:r>
            <a:rPr lang="en-US" dirty="0"/>
            <a:t>Test &amp; Examples</a:t>
          </a:r>
        </a:p>
      </dgm:t>
    </dgm:pt>
    <dgm:pt modelId="{EDB68579-0218-4573-9E87-D7B08278059D}" type="parTrans" cxnId="{F80FE547-2A3C-49F9-8654-5363A11F47C3}">
      <dgm:prSet/>
      <dgm:spPr/>
      <dgm:t>
        <a:bodyPr/>
        <a:lstStyle/>
        <a:p>
          <a:endParaRPr lang="en-US"/>
        </a:p>
      </dgm:t>
    </dgm:pt>
    <dgm:pt modelId="{90E60B41-48C0-413B-9A94-4B6451BAB1CB}" type="sibTrans" cxnId="{F80FE547-2A3C-49F9-8654-5363A11F47C3}">
      <dgm:prSet/>
      <dgm:spPr/>
      <dgm:t>
        <a:bodyPr/>
        <a:lstStyle/>
        <a:p>
          <a:endParaRPr lang="en-US"/>
        </a:p>
      </dgm:t>
    </dgm:pt>
    <dgm:pt modelId="{FFE2B00C-3748-4700-A2C4-817ED188E926}">
      <dgm:prSet phldrT="[Text]"/>
      <dgm:spPr/>
      <dgm:t>
        <a:bodyPr/>
        <a:lstStyle/>
        <a:p>
          <a:r>
            <a:rPr lang="en-US" dirty="0"/>
            <a:t>Advantages &amp; Limitations</a:t>
          </a:r>
        </a:p>
      </dgm:t>
    </dgm:pt>
    <dgm:pt modelId="{EBDDF98C-36FB-4E24-BC3B-DB83FA0EE004}" type="parTrans" cxnId="{D399B228-750B-4FF8-A68E-5F497C05048D}">
      <dgm:prSet/>
      <dgm:spPr/>
      <dgm:t>
        <a:bodyPr/>
        <a:lstStyle/>
        <a:p>
          <a:endParaRPr lang="en-US"/>
        </a:p>
      </dgm:t>
    </dgm:pt>
    <dgm:pt modelId="{C6230A52-EC46-4BA9-9636-49B8F556FAC7}" type="sibTrans" cxnId="{D399B228-750B-4FF8-A68E-5F497C05048D}">
      <dgm:prSet/>
      <dgm:spPr/>
      <dgm:t>
        <a:bodyPr/>
        <a:lstStyle/>
        <a:p>
          <a:endParaRPr lang="en-US"/>
        </a:p>
      </dgm:t>
    </dgm:pt>
    <dgm:pt modelId="{74AD8C0D-786A-4A6F-AC29-AB6DA58104A7}">
      <dgm:prSet phldrT="[Text]" custT="1"/>
      <dgm:spPr>
        <a:solidFill>
          <a:prstClr val="white">
            <a:alpha val="90000"/>
            <a:hueOff val="0"/>
            <a:satOff val="0"/>
            <a:lumOff val="0"/>
            <a:alphaOff val="0"/>
          </a:prstClr>
        </a:solidFill>
        <a:ln w="10795" cap="flat" cmpd="sng" algn="ctr">
          <a:solidFill>
            <a:srgbClr val="0F6FC6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 spcFirstLastPara="0" vert="horz" wrap="square" lIns="78232" tIns="78232" rIns="78232" bIns="78232" numCol="1" spcCol="1270" anchor="ctr" anchorCtr="0"/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Corbel" panose="020B0503020204020204"/>
              <a:ea typeface="+mn-ea"/>
              <a:cs typeface="+mn-cs"/>
            </a:rPr>
            <a:t>QS Tool Options</a:t>
          </a:r>
        </a:p>
      </dgm:t>
    </dgm:pt>
    <dgm:pt modelId="{1702867C-6EAB-4D72-91D7-FFAE9533629D}" type="parTrans" cxnId="{3BA0AAA4-5AC1-449C-B1C2-1985E124A8F9}">
      <dgm:prSet/>
      <dgm:spPr/>
      <dgm:t>
        <a:bodyPr/>
        <a:lstStyle/>
        <a:p>
          <a:endParaRPr lang="en-US"/>
        </a:p>
      </dgm:t>
    </dgm:pt>
    <dgm:pt modelId="{73DF4BEB-541A-4200-B27C-5D1E2308CD58}" type="sibTrans" cxnId="{3BA0AAA4-5AC1-449C-B1C2-1985E124A8F9}">
      <dgm:prSet/>
      <dgm:spPr/>
      <dgm:t>
        <a:bodyPr/>
        <a:lstStyle/>
        <a:p>
          <a:endParaRPr lang="en-US"/>
        </a:p>
      </dgm:t>
    </dgm:pt>
    <dgm:pt modelId="{83AB5F44-B6D1-490A-AD67-0898E9267E47}">
      <dgm:prSet phldrT="[Text]" custT="1"/>
      <dgm:spPr>
        <a:solidFill>
          <a:prstClr val="white">
            <a:alpha val="90000"/>
            <a:hueOff val="0"/>
            <a:satOff val="0"/>
            <a:lumOff val="0"/>
            <a:alphaOff val="0"/>
          </a:prstClr>
        </a:solidFill>
        <a:ln w="10795" cap="flat" cmpd="sng" algn="ctr">
          <a:solidFill>
            <a:srgbClr val="0F6FC6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r>
            <a:rPr lang="en-US" sz="1000" kern="120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Corbel" panose="020B0503020204020204"/>
              <a:ea typeface="+mn-ea"/>
              <a:cs typeface="+mn-cs"/>
            </a:rPr>
            <a:t>Video Presentation</a:t>
          </a:r>
          <a:endParaRPr lang="en-US" dirty="0"/>
        </a:p>
      </dgm:t>
    </dgm:pt>
    <dgm:pt modelId="{8E836E69-D132-474D-8F7D-F767DE54730D}" type="parTrans" cxnId="{F5070746-065D-4852-81C3-AADECBC6533F}">
      <dgm:prSet/>
      <dgm:spPr/>
      <dgm:t>
        <a:bodyPr/>
        <a:lstStyle/>
        <a:p>
          <a:endParaRPr lang="en-US"/>
        </a:p>
      </dgm:t>
    </dgm:pt>
    <dgm:pt modelId="{ED6F50D3-F0F0-4790-A327-2F48CC21658F}" type="sibTrans" cxnId="{F5070746-065D-4852-81C3-AADECBC6533F}">
      <dgm:prSet/>
      <dgm:spPr/>
      <dgm:t>
        <a:bodyPr/>
        <a:lstStyle/>
        <a:p>
          <a:endParaRPr lang="en-US"/>
        </a:p>
      </dgm:t>
    </dgm:pt>
    <dgm:pt modelId="{C8216140-C072-4A39-9CBD-63B586BE1078}">
      <dgm:prSet phldrT="[Text]"/>
      <dgm:spPr/>
      <dgm:t>
        <a:bodyPr/>
        <a:lstStyle/>
        <a:p>
          <a:r>
            <a:rPr lang="en-US" dirty="0"/>
            <a:t>List of Projects QTO Done with this Tool</a:t>
          </a:r>
        </a:p>
      </dgm:t>
    </dgm:pt>
    <dgm:pt modelId="{94F933DB-29BF-49F1-B79E-8E26DB7253CE}" type="parTrans" cxnId="{3A10B8C9-E38F-4AF8-BE3A-4450453DA436}">
      <dgm:prSet/>
      <dgm:spPr/>
      <dgm:t>
        <a:bodyPr/>
        <a:lstStyle/>
        <a:p>
          <a:endParaRPr lang="en-US"/>
        </a:p>
      </dgm:t>
    </dgm:pt>
    <dgm:pt modelId="{F5020865-478F-495F-8F5D-422F92BBD3A6}" type="sibTrans" cxnId="{3A10B8C9-E38F-4AF8-BE3A-4450453DA436}">
      <dgm:prSet/>
      <dgm:spPr/>
      <dgm:t>
        <a:bodyPr/>
        <a:lstStyle/>
        <a:p>
          <a:endParaRPr lang="en-US"/>
        </a:p>
      </dgm:t>
    </dgm:pt>
    <dgm:pt modelId="{81191DE2-10DE-4474-B4F5-AC4610C917FA}" type="pres">
      <dgm:prSet presAssocID="{60BB645C-28B0-48D3-B17D-503E0016E4E5}" presName="Name0" presStyleCnt="0">
        <dgm:presLayoutVars>
          <dgm:dir/>
          <dgm:resizeHandles val="exact"/>
        </dgm:presLayoutVars>
      </dgm:prSet>
      <dgm:spPr/>
    </dgm:pt>
    <dgm:pt modelId="{55CC2B62-73A9-4F2F-99C9-3CDD55499EFF}" type="pres">
      <dgm:prSet presAssocID="{A8C08116-B862-4D00-8B1B-FCE7D02D576B}" presName="composite" presStyleCnt="0"/>
      <dgm:spPr/>
    </dgm:pt>
    <dgm:pt modelId="{6AA74166-88B5-495C-9A26-6794892D5D7E}" type="pres">
      <dgm:prSet presAssocID="{A8C08116-B862-4D00-8B1B-FCE7D02D576B}" presName="bgChev" presStyleLbl="node1" presStyleIdx="0" presStyleCnt="8"/>
      <dgm:spPr/>
    </dgm:pt>
    <dgm:pt modelId="{36BFC69A-640E-456B-AD11-A0B580142348}" type="pres">
      <dgm:prSet presAssocID="{A8C08116-B862-4D00-8B1B-FCE7D02D576B}" presName="txNode" presStyleLbl="fgAcc1" presStyleIdx="0" presStyleCnt="8" custLinFactNeighborX="2455" custLinFactNeighborY="-2162">
        <dgm:presLayoutVars>
          <dgm:bulletEnabled val="1"/>
        </dgm:presLayoutVars>
      </dgm:prSet>
      <dgm:spPr>
        <a:xfrm>
          <a:off x="440745" y="747869"/>
          <a:ext cx="1281687" cy="585865"/>
        </a:xfrm>
        <a:prstGeom prst="roundRect">
          <a:avLst>
            <a:gd name="adj" fmla="val 10000"/>
          </a:avLst>
        </a:prstGeom>
      </dgm:spPr>
    </dgm:pt>
    <dgm:pt modelId="{294226AD-BFDB-40B5-9360-A9990710596F}" type="pres">
      <dgm:prSet presAssocID="{9DC255C2-A120-4543-9C66-86C368D22779}" presName="compositeSpace" presStyleCnt="0"/>
      <dgm:spPr/>
    </dgm:pt>
    <dgm:pt modelId="{E23CFC3A-EAFE-4D79-AD11-F27C511C1638}" type="pres">
      <dgm:prSet presAssocID="{74AD8C0D-786A-4A6F-AC29-AB6DA58104A7}" presName="composite" presStyleCnt="0"/>
      <dgm:spPr/>
    </dgm:pt>
    <dgm:pt modelId="{941F9F95-515F-4A5B-B62C-D4705D858473}" type="pres">
      <dgm:prSet presAssocID="{74AD8C0D-786A-4A6F-AC29-AB6DA58104A7}" presName="bgChev" presStyleLbl="node1" presStyleIdx="1" presStyleCnt="8"/>
      <dgm:spPr/>
    </dgm:pt>
    <dgm:pt modelId="{3BC920B6-E490-4D90-8AC1-40DE3EBCE8F2}" type="pres">
      <dgm:prSet presAssocID="{74AD8C0D-786A-4A6F-AC29-AB6DA58104A7}" presName="txNode" presStyleLbl="fgAcc1" presStyleIdx="1" presStyleCnt="8">
        <dgm:presLayoutVars>
          <dgm:bulletEnabled val="1"/>
        </dgm:presLayoutVars>
      </dgm:prSet>
      <dgm:spPr>
        <a:xfrm>
          <a:off x="2142930" y="760536"/>
          <a:ext cx="1281687" cy="585865"/>
        </a:xfrm>
        <a:prstGeom prst="roundRect">
          <a:avLst>
            <a:gd name="adj" fmla="val 10000"/>
          </a:avLst>
        </a:prstGeom>
      </dgm:spPr>
    </dgm:pt>
    <dgm:pt modelId="{6DEF7073-B19F-4B54-84EE-2C278BFB1E8D}" type="pres">
      <dgm:prSet presAssocID="{73DF4BEB-541A-4200-B27C-5D1E2308CD58}" presName="compositeSpace" presStyleCnt="0"/>
      <dgm:spPr/>
    </dgm:pt>
    <dgm:pt modelId="{AE8CFCB3-4663-43EE-A6D7-E08E3E8754E7}" type="pres">
      <dgm:prSet presAssocID="{B98BD16E-4706-4D2A-95D3-C8ABB780CE11}" presName="composite" presStyleCnt="0"/>
      <dgm:spPr/>
    </dgm:pt>
    <dgm:pt modelId="{4AEA38AD-303F-4EDA-B93F-E886B69B38A3}" type="pres">
      <dgm:prSet presAssocID="{B98BD16E-4706-4D2A-95D3-C8ABB780CE11}" presName="bgChev" presStyleLbl="node1" presStyleIdx="2" presStyleCnt="8"/>
      <dgm:spPr/>
    </dgm:pt>
    <dgm:pt modelId="{AEDCF2EB-6567-4328-80FB-BEACF265CA65}" type="pres">
      <dgm:prSet presAssocID="{B98BD16E-4706-4D2A-95D3-C8ABB780CE11}" presName="txNode" presStyleLbl="fgAcc1" presStyleIdx="2" presStyleCnt="8">
        <dgm:presLayoutVars>
          <dgm:bulletEnabled val="1"/>
        </dgm:presLayoutVars>
      </dgm:prSet>
      <dgm:spPr/>
    </dgm:pt>
    <dgm:pt modelId="{40E3DA2C-5769-4329-B6DD-451AB59229A4}" type="pres">
      <dgm:prSet presAssocID="{3265A36B-53F8-419C-AFC6-92B1314C4461}" presName="compositeSpace" presStyleCnt="0"/>
      <dgm:spPr/>
    </dgm:pt>
    <dgm:pt modelId="{E7D21594-8C11-48FC-8984-8FF24C2BF93B}" type="pres">
      <dgm:prSet presAssocID="{98869E14-2C99-4EEC-92AD-18F13E225501}" presName="composite" presStyleCnt="0"/>
      <dgm:spPr/>
    </dgm:pt>
    <dgm:pt modelId="{2B40BBB7-A34B-4F06-B21A-F0B6FEA560FB}" type="pres">
      <dgm:prSet presAssocID="{98869E14-2C99-4EEC-92AD-18F13E225501}" presName="bgChev" presStyleLbl="node1" presStyleIdx="3" presStyleCnt="8"/>
      <dgm:spPr/>
    </dgm:pt>
    <dgm:pt modelId="{BE1DD81C-8AB6-4F43-A413-D8BCF631C10A}" type="pres">
      <dgm:prSet presAssocID="{98869E14-2C99-4EEC-92AD-18F13E225501}" presName="txNode" presStyleLbl="fgAcc1" presStyleIdx="3" presStyleCnt="8">
        <dgm:presLayoutVars>
          <dgm:bulletEnabled val="1"/>
        </dgm:presLayoutVars>
      </dgm:prSet>
      <dgm:spPr/>
    </dgm:pt>
    <dgm:pt modelId="{554F4648-A700-4B17-8979-DC308857D4B2}" type="pres">
      <dgm:prSet presAssocID="{5498775C-A42E-4488-BD88-00365823DAB4}" presName="compositeSpace" presStyleCnt="0"/>
      <dgm:spPr/>
    </dgm:pt>
    <dgm:pt modelId="{5B74B206-681E-4B4D-8C0A-680C9CA8B93E}" type="pres">
      <dgm:prSet presAssocID="{83AB5F44-B6D1-490A-AD67-0898E9267E47}" presName="composite" presStyleCnt="0"/>
      <dgm:spPr/>
    </dgm:pt>
    <dgm:pt modelId="{1C511CAF-A83D-4CFD-ADAB-FC36F5DE9472}" type="pres">
      <dgm:prSet presAssocID="{83AB5F44-B6D1-490A-AD67-0898E9267E47}" presName="bgChev" presStyleLbl="node1" presStyleIdx="4" presStyleCnt="8"/>
      <dgm:spPr/>
    </dgm:pt>
    <dgm:pt modelId="{533ABE20-0ECC-4D0C-AB3F-1CBD812F9CF5}" type="pres">
      <dgm:prSet presAssocID="{83AB5F44-B6D1-490A-AD67-0898E9267E47}" presName="txNode" presStyleLbl="fgAcc1" presStyleIdx="4" presStyleCnt="8">
        <dgm:presLayoutVars>
          <dgm:bulletEnabled val="1"/>
        </dgm:presLayoutVars>
      </dgm:prSet>
      <dgm:spPr/>
    </dgm:pt>
    <dgm:pt modelId="{FA1E392F-1167-4C94-9E64-6D8891835C0B}" type="pres">
      <dgm:prSet presAssocID="{ED6F50D3-F0F0-4790-A327-2F48CC21658F}" presName="compositeSpace" presStyleCnt="0"/>
      <dgm:spPr/>
    </dgm:pt>
    <dgm:pt modelId="{C4490A0A-B9C3-4A10-BF4F-133477A6587F}" type="pres">
      <dgm:prSet presAssocID="{16069F33-613D-478E-8153-67CCF9463219}" presName="composite" presStyleCnt="0"/>
      <dgm:spPr/>
    </dgm:pt>
    <dgm:pt modelId="{B847E4E1-B7DC-4C0A-A78C-34F6E0FC097C}" type="pres">
      <dgm:prSet presAssocID="{16069F33-613D-478E-8153-67CCF9463219}" presName="bgChev" presStyleLbl="node1" presStyleIdx="5" presStyleCnt="8"/>
      <dgm:spPr/>
    </dgm:pt>
    <dgm:pt modelId="{CBD39849-7713-405E-8FBB-9906D71A484F}" type="pres">
      <dgm:prSet presAssocID="{16069F33-613D-478E-8153-67CCF9463219}" presName="txNode" presStyleLbl="fgAcc1" presStyleIdx="5" presStyleCnt="8">
        <dgm:presLayoutVars>
          <dgm:bulletEnabled val="1"/>
        </dgm:presLayoutVars>
      </dgm:prSet>
      <dgm:spPr/>
    </dgm:pt>
    <dgm:pt modelId="{10D7473C-D325-41AF-B8FC-82AC2C524EB3}" type="pres">
      <dgm:prSet presAssocID="{90E60B41-48C0-413B-9A94-4B6451BAB1CB}" presName="compositeSpace" presStyleCnt="0"/>
      <dgm:spPr/>
    </dgm:pt>
    <dgm:pt modelId="{08AB5E0B-F34B-498F-9DDC-2AAB78EDBAA6}" type="pres">
      <dgm:prSet presAssocID="{C8216140-C072-4A39-9CBD-63B586BE1078}" presName="composite" presStyleCnt="0"/>
      <dgm:spPr/>
    </dgm:pt>
    <dgm:pt modelId="{2C0FB164-7AA7-4E9E-83BC-E9A07F2237D1}" type="pres">
      <dgm:prSet presAssocID="{C8216140-C072-4A39-9CBD-63B586BE1078}" presName="bgChev" presStyleLbl="node1" presStyleIdx="6" presStyleCnt="8"/>
      <dgm:spPr/>
    </dgm:pt>
    <dgm:pt modelId="{84ABDDA1-0E72-458F-8020-9A3A98E774F3}" type="pres">
      <dgm:prSet presAssocID="{C8216140-C072-4A39-9CBD-63B586BE1078}" presName="txNode" presStyleLbl="fgAcc1" presStyleIdx="6" presStyleCnt="8">
        <dgm:presLayoutVars>
          <dgm:bulletEnabled val="1"/>
        </dgm:presLayoutVars>
      </dgm:prSet>
      <dgm:spPr/>
    </dgm:pt>
    <dgm:pt modelId="{24B3CE8B-7012-494E-A2AA-82A1B5EBEA79}" type="pres">
      <dgm:prSet presAssocID="{F5020865-478F-495F-8F5D-422F92BBD3A6}" presName="compositeSpace" presStyleCnt="0"/>
      <dgm:spPr/>
    </dgm:pt>
    <dgm:pt modelId="{3F5E408A-1E06-442F-918F-A42E6292299F}" type="pres">
      <dgm:prSet presAssocID="{FFE2B00C-3748-4700-A2C4-817ED188E926}" presName="composite" presStyleCnt="0"/>
      <dgm:spPr/>
    </dgm:pt>
    <dgm:pt modelId="{AA15A78F-888B-48E2-9DD1-4CA0A7322624}" type="pres">
      <dgm:prSet presAssocID="{FFE2B00C-3748-4700-A2C4-817ED188E926}" presName="bgChev" presStyleLbl="node1" presStyleIdx="7" presStyleCnt="8"/>
      <dgm:spPr/>
    </dgm:pt>
    <dgm:pt modelId="{63EAAA05-3385-4690-965D-6A15D6BC7609}" type="pres">
      <dgm:prSet presAssocID="{FFE2B00C-3748-4700-A2C4-817ED188E926}" presName="txNode" presStyleLbl="fgAcc1" presStyleIdx="7" presStyleCnt="8">
        <dgm:presLayoutVars>
          <dgm:bulletEnabled val="1"/>
        </dgm:presLayoutVars>
      </dgm:prSet>
      <dgm:spPr/>
    </dgm:pt>
  </dgm:ptLst>
  <dgm:cxnLst>
    <dgm:cxn modelId="{F8CCE623-C791-46F2-A8E6-CEECEC3300E8}" type="presOf" srcId="{B98BD16E-4706-4D2A-95D3-C8ABB780CE11}" destId="{AEDCF2EB-6567-4328-80FB-BEACF265CA65}" srcOrd="0" destOrd="0" presId="urn:microsoft.com/office/officeart/2005/8/layout/chevronAccent+Icon"/>
    <dgm:cxn modelId="{C2325049-5FDE-4F9B-837E-AA91B0799029}" type="presOf" srcId="{98869E14-2C99-4EEC-92AD-18F13E225501}" destId="{BE1DD81C-8AB6-4F43-A413-D8BCF631C10A}" srcOrd="0" destOrd="0" presId="urn:microsoft.com/office/officeart/2005/8/layout/chevronAccent+Icon"/>
    <dgm:cxn modelId="{A53E6952-BC70-4A78-9E35-CC591DC8F504}" srcId="{60BB645C-28B0-48D3-B17D-503E0016E4E5}" destId="{98869E14-2C99-4EEC-92AD-18F13E225501}" srcOrd="3" destOrd="0" parTransId="{EF037313-4667-4AA8-B83F-90FC9FC3E0A0}" sibTransId="{5498775C-A42E-4488-BD88-00365823DAB4}"/>
    <dgm:cxn modelId="{D399B228-750B-4FF8-A68E-5F497C05048D}" srcId="{60BB645C-28B0-48D3-B17D-503E0016E4E5}" destId="{FFE2B00C-3748-4700-A2C4-817ED188E926}" srcOrd="7" destOrd="0" parTransId="{EBDDF98C-36FB-4E24-BC3B-DB83FA0EE004}" sibTransId="{C6230A52-EC46-4BA9-9636-49B8F556FAC7}"/>
    <dgm:cxn modelId="{3BA0AAA4-5AC1-449C-B1C2-1985E124A8F9}" srcId="{60BB645C-28B0-48D3-B17D-503E0016E4E5}" destId="{74AD8C0D-786A-4A6F-AC29-AB6DA58104A7}" srcOrd="1" destOrd="0" parTransId="{1702867C-6EAB-4D72-91D7-FFAE9533629D}" sibTransId="{73DF4BEB-541A-4200-B27C-5D1E2308CD58}"/>
    <dgm:cxn modelId="{1BCE2D10-CCF4-48AD-9F09-5EA090BDB820}" srcId="{60BB645C-28B0-48D3-B17D-503E0016E4E5}" destId="{A8C08116-B862-4D00-8B1B-FCE7D02D576B}" srcOrd="0" destOrd="0" parTransId="{4C1051DF-F6D7-43FC-856C-0DCC0C2757B4}" sibTransId="{9DC255C2-A120-4543-9C66-86C368D22779}"/>
    <dgm:cxn modelId="{F6B71EF4-542A-4526-97E7-CA31D2DF8499}" type="presOf" srcId="{60BB645C-28B0-48D3-B17D-503E0016E4E5}" destId="{81191DE2-10DE-4474-B4F5-AC4610C917FA}" srcOrd="0" destOrd="0" presId="urn:microsoft.com/office/officeart/2005/8/layout/chevronAccent+Icon"/>
    <dgm:cxn modelId="{3A10B8C9-E38F-4AF8-BE3A-4450453DA436}" srcId="{60BB645C-28B0-48D3-B17D-503E0016E4E5}" destId="{C8216140-C072-4A39-9CBD-63B586BE1078}" srcOrd="6" destOrd="0" parTransId="{94F933DB-29BF-49F1-B79E-8E26DB7253CE}" sibTransId="{F5020865-478F-495F-8F5D-422F92BBD3A6}"/>
    <dgm:cxn modelId="{51ABBC4C-2922-4FF5-981D-F8A3ED275C57}" type="presOf" srcId="{C8216140-C072-4A39-9CBD-63B586BE1078}" destId="{84ABDDA1-0E72-458F-8020-9A3A98E774F3}" srcOrd="0" destOrd="0" presId="urn:microsoft.com/office/officeart/2005/8/layout/chevronAccent+Icon"/>
    <dgm:cxn modelId="{44180428-60F9-49AB-BCFF-AE04619DF211}" type="presOf" srcId="{FFE2B00C-3748-4700-A2C4-817ED188E926}" destId="{63EAAA05-3385-4690-965D-6A15D6BC7609}" srcOrd="0" destOrd="0" presId="urn:microsoft.com/office/officeart/2005/8/layout/chevronAccent+Icon"/>
    <dgm:cxn modelId="{29AF597D-54A9-4CE5-90A2-003C324F4D46}" type="presOf" srcId="{83AB5F44-B6D1-490A-AD67-0898E9267E47}" destId="{533ABE20-0ECC-4D0C-AB3F-1CBD812F9CF5}" srcOrd="0" destOrd="0" presId="urn:microsoft.com/office/officeart/2005/8/layout/chevronAccent+Icon"/>
    <dgm:cxn modelId="{F5070746-065D-4852-81C3-AADECBC6533F}" srcId="{60BB645C-28B0-48D3-B17D-503E0016E4E5}" destId="{83AB5F44-B6D1-490A-AD67-0898E9267E47}" srcOrd="4" destOrd="0" parTransId="{8E836E69-D132-474D-8F7D-F767DE54730D}" sibTransId="{ED6F50D3-F0F0-4790-A327-2F48CC21658F}"/>
    <dgm:cxn modelId="{43689C98-16B4-47B2-836F-EFE46B27D27D}" type="presOf" srcId="{16069F33-613D-478E-8153-67CCF9463219}" destId="{CBD39849-7713-405E-8FBB-9906D71A484F}" srcOrd="0" destOrd="0" presId="urn:microsoft.com/office/officeart/2005/8/layout/chevronAccent+Icon"/>
    <dgm:cxn modelId="{18C9BCCC-DE64-496E-8097-AD60450325FC}" srcId="{60BB645C-28B0-48D3-B17D-503E0016E4E5}" destId="{B98BD16E-4706-4D2A-95D3-C8ABB780CE11}" srcOrd="2" destOrd="0" parTransId="{89E42CFA-67AE-4631-BADF-606B2F479263}" sibTransId="{3265A36B-53F8-419C-AFC6-92B1314C4461}"/>
    <dgm:cxn modelId="{1288D067-5FD0-475F-B3DA-B87AA190A86E}" type="presOf" srcId="{A8C08116-B862-4D00-8B1B-FCE7D02D576B}" destId="{36BFC69A-640E-456B-AD11-A0B580142348}" srcOrd="0" destOrd="0" presId="urn:microsoft.com/office/officeart/2005/8/layout/chevronAccent+Icon"/>
    <dgm:cxn modelId="{F80FE547-2A3C-49F9-8654-5363A11F47C3}" srcId="{60BB645C-28B0-48D3-B17D-503E0016E4E5}" destId="{16069F33-613D-478E-8153-67CCF9463219}" srcOrd="5" destOrd="0" parTransId="{EDB68579-0218-4573-9E87-D7B08278059D}" sibTransId="{90E60B41-48C0-413B-9A94-4B6451BAB1CB}"/>
    <dgm:cxn modelId="{F92D083B-0787-4FF2-9AED-664C86102B41}" type="presOf" srcId="{74AD8C0D-786A-4A6F-AC29-AB6DA58104A7}" destId="{3BC920B6-E490-4D90-8AC1-40DE3EBCE8F2}" srcOrd="0" destOrd="0" presId="urn:microsoft.com/office/officeart/2005/8/layout/chevronAccent+Icon"/>
    <dgm:cxn modelId="{DB02B72A-C4F5-490D-A578-AA66473E1500}" type="presParOf" srcId="{81191DE2-10DE-4474-B4F5-AC4610C917FA}" destId="{55CC2B62-73A9-4F2F-99C9-3CDD55499EFF}" srcOrd="0" destOrd="0" presId="urn:microsoft.com/office/officeart/2005/8/layout/chevronAccent+Icon"/>
    <dgm:cxn modelId="{0A3CF530-EA08-4DA0-8381-6DFDCBA5077C}" type="presParOf" srcId="{55CC2B62-73A9-4F2F-99C9-3CDD55499EFF}" destId="{6AA74166-88B5-495C-9A26-6794892D5D7E}" srcOrd="0" destOrd="0" presId="urn:microsoft.com/office/officeart/2005/8/layout/chevronAccent+Icon"/>
    <dgm:cxn modelId="{CBAAEC6D-69BE-4AA0-9C1C-61A6A87756E2}" type="presParOf" srcId="{55CC2B62-73A9-4F2F-99C9-3CDD55499EFF}" destId="{36BFC69A-640E-456B-AD11-A0B580142348}" srcOrd="1" destOrd="0" presId="urn:microsoft.com/office/officeart/2005/8/layout/chevronAccent+Icon"/>
    <dgm:cxn modelId="{4972F9CF-3959-4A82-8676-15D85202768F}" type="presParOf" srcId="{81191DE2-10DE-4474-B4F5-AC4610C917FA}" destId="{294226AD-BFDB-40B5-9360-A9990710596F}" srcOrd="1" destOrd="0" presId="urn:microsoft.com/office/officeart/2005/8/layout/chevronAccent+Icon"/>
    <dgm:cxn modelId="{0CAE6C3D-3C9A-4E8F-9A4A-D7093A7E2697}" type="presParOf" srcId="{81191DE2-10DE-4474-B4F5-AC4610C917FA}" destId="{E23CFC3A-EAFE-4D79-AD11-F27C511C1638}" srcOrd="2" destOrd="0" presId="urn:microsoft.com/office/officeart/2005/8/layout/chevronAccent+Icon"/>
    <dgm:cxn modelId="{439357BB-FF67-443D-B64D-E102C47D1581}" type="presParOf" srcId="{E23CFC3A-EAFE-4D79-AD11-F27C511C1638}" destId="{941F9F95-515F-4A5B-B62C-D4705D858473}" srcOrd="0" destOrd="0" presId="urn:microsoft.com/office/officeart/2005/8/layout/chevronAccent+Icon"/>
    <dgm:cxn modelId="{4CC1859A-F6DE-46D6-86D8-3922C19E373A}" type="presParOf" srcId="{E23CFC3A-EAFE-4D79-AD11-F27C511C1638}" destId="{3BC920B6-E490-4D90-8AC1-40DE3EBCE8F2}" srcOrd="1" destOrd="0" presId="urn:microsoft.com/office/officeart/2005/8/layout/chevronAccent+Icon"/>
    <dgm:cxn modelId="{0FAAFD00-5D25-4A99-89F0-D9AA75862788}" type="presParOf" srcId="{81191DE2-10DE-4474-B4F5-AC4610C917FA}" destId="{6DEF7073-B19F-4B54-84EE-2C278BFB1E8D}" srcOrd="3" destOrd="0" presId="urn:microsoft.com/office/officeart/2005/8/layout/chevronAccent+Icon"/>
    <dgm:cxn modelId="{A2F1367A-A638-462C-BDEC-50C5328E799F}" type="presParOf" srcId="{81191DE2-10DE-4474-B4F5-AC4610C917FA}" destId="{AE8CFCB3-4663-43EE-A6D7-E08E3E8754E7}" srcOrd="4" destOrd="0" presId="urn:microsoft.com/office/officeart/2005/8/layout/chevronAccent+Icon"/>
    <dgm:cxn modelId="{0446B162-EA1E-49EA-8E07-8AB94E9A94A0}" type="presParOf" srcId="{AE8CFCB3-4663-43EE-A6D7-E08E3E8754E7}" destId="{4AEA38AD-303F-4EDA-B93F-E886B69B38A3}" srcOrd="0" destOrd="0" presId="urn:microsoft.com/office/officeart/2005/8/layout/chevronAccent+Icon"/>
    <dgm:cxn modelId="{9D27EB82-5097-43ED-ABC1-A60A5B150835}" type="presParOf" srcId="{AE8CFCB3-4663-43EE-A6D7-E08E3E8754E7}" destId="{AEDCF2EB-6567-4328-80FB-BEACF265CA65}" srcOrd="1" destOrd="0" presId="urn:microsoft.com/office/officeart/2005/8/layout/chevronAccent+Icon"/>
    <dgm:cxn modelId="{14ED5EF9-02CA-4A29-A41A-55814A359206}" type="presParOf" srcId="{81191DE2-10DE-4474-B4F5-AC4610C917FA}" destId="{40E3DA2C-5769-4329-B6DD-451AB59229A4}" srcOrd="5" destOrd="0" presId="urn:microsoft.com/office/officeart/2005/8/layout/chevronAccent+Icon"/>
    <dgm:cxn modelId="{623EAB56-54E7-4865-91FA-FD172EA63C29}" type="presParOf" srcId="{81191DE2-10DE-4474-B4F5-AC4610C917FA}" destId="{E7D21594-8C11-48FC-8984-8FF24C2BF93B}" srcOrd="6" destOrd="0" presId="urn:microsoft.com/office/officeart/2005/8/layout/chevronAccent+Icon"/>
    <dgm:cxn modelId="{E04A5427-F9FE-4ADE-BCB4-3B2AC697CF07}" type="presParOf" srcId="{E7D21594-8C11-48FC-8984-8FF24C2BF93B}" destId="{2B40BBB7-A34B-4F06-B21A-F0B6FEA560FB}" srcOrd="0" destOrd="0" presId="urn:microsoft.com/office/officeart/2005/8/layout/chevronAccent+Icon"/>
    <dgm:cxn modelId="{2E4511A4-A618-4A71-9D93-32898173EF66}" type="presParOf" srcId="{E7D21594-8C11-48FC-8984-8FF24C2BF93B}" destId="{BE1DD81C-8AB6-4F43-A413-D8BCF631C10A}" srcOrd="1" destOrd="0" presId="urn:microsoft.com/office/officeart/2005/8/layout/chevronAccent+Icon"/>
    <dgm:cxn modelId="{EF88C322-06E5-4656-9593-B589FD86B51E}" type="presParOf" srcId="{81191DE2-10DE-4474-B4F5-AC4610C917FA}" destId="{554F4648-A700-4B17-8979-DC308857D4B2}" srcOrd="7" destOrd="0" presId="urn:microsoft.com/office/officeart/2005/8/layout/chevronAccent+Icon"/>
    <dgm:cxn modelId="{78E232C6-80AD-43A9-B308-47158E025F4C}" type="presParOf" srcId="{81191DE2-10DE-4474-B4F5-AC4610C917FA}" destId="{5B74B206-681E-4B4D-8C0A-680C9CA8B93E}" srcOrd="8" destOrd="0" presId="urn:microsoft.com/office/officeart/2005/8/layout/chevronAccent+Icon"/>
    <dgm:cxn modelId="{01FC849A-A70F-4FE2-B1EF-06C501140A84}" type="presParOf" srcId="{5B74B206-681E-4B4D-8C0A-680C9CA8B93E}" destId="{1C511CAF-A83D-4CFD-ADAB-FC36F5DE9472}" srcOrd="0" destOrd="0" presId="urn:microsoft.com/office/officeart/2005/8/layout/chevronAccent+Icon"/>
    <dgm:cxn modelId="{237D5A4D-1EF1-4E95-9C00-86336BC69A3A}" type="presParOf" srcId="{5B74B206-681E-4B4D-8C0A-680C9CA8B93E}" destId="{533ABE20-0ECC-4D0C-AB3F-1CBD812F9CF5}" srcOrd="1" destOrd="0" presId="urn:microsoft.com/office/officeart/2005/8/layout/chevronAccent+Icon"/>
    <dgm:cxn modelId="{1ED1E5FB-E1E1-4434-8B26-C79910BF62B2}" type="presParOf" srcId="{81191DE2-10DE-4474-B4F5-AC4610C917FA}" destId="{FA1E392F-1167-4C94-9E64-6D8891835C0B}" srcOrd="9" destOrd="0" presId="urn:microsoft.com/office/officeart/2005/8/layout/chevronAccent+Icon"/>
    <dgm:cxn modelId="{4238DD7B-8EB4-45E2-ACC7-8CB72CCA7E60}" type="presParOf" srcId="{81191DE2-10DE-4474-B4F5-AC4610C917FA}" destId="{C4490A0A-B9C3-4A10-BF4F-133477A6587F}" srcOrd="10" destOrd="0" presId="urn:microsoft.com/office/officeart/2005/8/layout/chevronAccent+Icon"/>
    <dgm:cxn modelId="{1B9ABAEF-11A1-4F25-B73E-7E22527F6EF1}" type="presParOf" srcId="{C4490A0A-B9C3-4A10-BF4F-133477A6587F}" destId="{B847E4E1-B7DC-4C0A-A78C-34F6E0FC097C}" srcOrd="0" destOrd="0" presId="urn:microsoft.com/office/officeart/2005/8/layout/chevronAccent+Icon"/>
    <dgm:cxn modelId="{6A3C9CC7-5818-4283-80EE-4401FA11D341}" type="presParOf" srcId="{C4490A0A-B9C3-4A10-BF4F-133477A6587F}" destId="{CBD39849-7713-405E-8FBB-9906D71A484F}" srcOrd="1" destOrd="0" presId="urn:microsoft.com/office/officeart/2005/8/layout/chevronAccent+Icon"/>
    <dgm:cxn modelId="{44DAC97C-2640-4B68-BA09-AB4E9963D543}" type="presParOf" srcId="{81191DE2-10DE-4474-B4F5-AC4610C917FA}" destId="{10D7473C-D325-41AF-B8FC-82AC2C524EB3}" srcOrd="11" destOrd="0" presId="urn:microsoft.com/office/officeart/2005/8/layout/chevronAccent+Icon"/>
    <dgm:cxn modelId="{5931D1AD-409F-4567-AADC-F3CB48C70DFD}" type="presParOf" srcId="{81191DE2-10DE-4474-B4F5-AC4610C917FA}" destId="{08AB5E0B-F34B-498F-9DDC-2AAB78EDBAA6}" srcOrd="12" destOrd="0" presId="urn:microsoft.com/office/officeart/2005/8/layout/chevronAccent+Icon"/>
    <dgm:cxn modelId="{DF6B378F-D94A-488C-BF3F-D312E7F0DE6C}" type="presParOf" srcId="{08AB5E0B-F34B-498F-9DDC-2AAB78EDBAA6}" destId="{2C0FB164-7AA7-4E9E-83BC-E9A07F2237D1}" srcOrd="0" destOrd="0" presId="urn:microsoft.com/office/officeart/2005/8/layout/chevronAccent+Icon"/>
    <dgm:cxn modelId="{62FF69A2-03B2-4EA1-8BED-FF803B007C81}" type="presParOf" srcId="{08AB5E0B-F34B-498F-9DDC-2AAB78EDBAA6}" destId="{84ABDDA1-0E72-458F-8020-9A3A98E774F3}" srcOrd="1" destOrd="0" presId="urn:microsoft.com/office/officeart/2005/8/layout/chevronAccent+Icon"/>
    <dgm:cxn modelId="{0ACB3EBE-1E2C-4C13-A0D5-7A6D0FF0E79C}" type="presParOf" srcId="{81191DE2-10DE-4474-B4F5-AC4610C917FA}" destId="{24B3CE8B-7012-494E-A2AA-82A1B5EBEA79}" srcOrd="13" destOrd="0" presId="urn:microsoft.com/office/officeart/2005/8/layout/chevronAccent+Icon"/>
    <dgm:cxn modelId="{3C0BD2A4-F186-40FE-87B5-6D8DB2EB3341}" type="presParOf" srcId="{81191DE2-10DE-4474-B4F5-AC4610C917FA}" destId="{3F5E408A-1E06-442F-918F-A42E6292299F}" srcOrd="14" destOrd="0" presId="urn:microsoft.com/office/officeart/2005/8/layout/chevronAccent+Icon"/>
    <dgm:cxn modelId="{9CA07CE9-3EAD-4449-B2EC-2E4171310C17}" type="presParOf" srcId="{3F5E408A-1E06-442F-918F-A42E6292299F}" destId="{AA15A78F-888B-48E2-9DD1-4CA0A7322624}" srcOrd="0" destOrd="0" presId="urn:microsoft.com/office/officeart/2005/8/layout/chevronAccent+Icon"/>
    <dgm:cxn modelId="{4C822BAD-0632-485F-B1A9-6855A1C20F40}" type="presParOf" srcId="{3F5E408A-1E06-442F-918F-A42E6292299F}" destId="{63EAAA05-3385-4690-965D-6A15D6BC7609}" srcOrd="1" destOrd="0" presId="urn:microsoft.com/office/officeart/2005/8/layout/chevronAccent+Icon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60BB645C-28B0-48D3-B17D-503E0016E4E5}" type="doc">
      <dgm:prSet loTypeId="urn:microsoft.com/office/officeart/2005/8/layout/chevronAccent+Icon" loCatId="process" qsTypeId="urn:microsoft.com/office/officeart/2005/8/quickstyle/simple1" qsCatId="simple" csTypeId="urn:microsoft.com/office/officeart/2005/8/colors/accent1_2" csCatId="accent1" phldr="1"/>
      <dgm:spPr/>
    </dgm:pt>
    <dgm:pt modelId="{A8C08116-B862-4D00-8B1B-FCE7D02D576B}">
      <dgm:prSet phldrT="[Text]" custT="1"/>
      <dgm:spPr>
        <a:solidFill>
          <a:prstClr val="white">
            <a:alpha val="90000"/>
            <a:hueOff val="0"/>
            <a:satOff val="0"/>
            <a:lumOff val="0"/>
            <a:alphaOff val="0"/>
          </a:prstClr>
        </a:solidFill>
        <a:ln w="10795" cap="flat" cmpd="sng" algn="ctr">
          <a:solidFill>
            <a:srgbClr val="0F6FC6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 spcFirstLastPara="0" vert="horz" wrap="square" lIns="71120" tIns="71120" rIns="71120" bIns="71120" numCol="1" spcCol="1270" anchor="ctr" anchorCtr="0"/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Corbel" panose="020B0503020204020204"/>
              <a:ea typeface="+mn-ea"/>
              <a:cs typeface="+mn-cs"/>
            </a:rPr>
            <a:t>Concept &amp; Requirements</a:t>
          </a:r>
        </a:p>
      </dgm:t>
    </dgm:pt>
    <dgm:pt modelId="{4C1051DF-F6D7-43FC-856C-0DCC0C2757B4}" type="parTrans" cxnId="{1BCE2D10-CCF4-48AD-9F09-5EA090BDB820}">
      <dgm:prSet/>
      <dgm:spPr/>
      <dgm:t>
        <a:bodyPr/>
        <a:lstStyle/>
        <a:p>
          <a:endParaRPr lang="en-US"/>
        </a:p>
      </dgm:t>
    </dgm:pt>
    <dgm:pt modelId="{9DC255C2-A120-4543-9C66-86C368D22779}" type="sibTrans" cxnId="{1BCE2D10-CCF4-48AD-9F09-5EA090BDB820}">
      <dgm:prSet/>
      <dgm:spPr/>
      <dgm:t>
        <a:bodyPr/>
        <a:lstStyle/>
        <a:p>
          <a:endParaRPr lang="en-US"/>
        </a:p>
      </dgm:t>
    </dgm:pt>
    <dgm:pt modelId="{B98BD16E-4706-4D2A-95D3-C8ABB780CE11}">
      <dgm:prSet phldrT="[Text]"/>
      <dgm:spPr/>
      <dgm:t>
        <a:bodyPr/>
        <a:lstStyle/>
        <a:p>
          <a:r>
            <a:rPr lang="en-US" dirty="0"/>
            <a:t>Takeoff Elements within AutoCAD</a:t>
          </a:r>
        </a:p>
      </dgm:t>
    </dgm:pt>
    <dgm:pt modelId="{89E42CFA-67AE-4631-BADF-606B2F479263}" type="parTrans" cxnId="{18C9BCCC-DE64-496E-8097-AD60450325FC}">
      <dgm:prSet/>
      <dgm:spPr/>
      <dgm:t>
        <a:bodyPr/>
        <a:lstStyle/>
        <a:p>
          <a:endParaRPr lang="en-US"/>
        </a:p>
      </dgm:t>
    </dgm:pt>
    <dgm:pt modelId="{3265A36B-53F8-419C-AFC6-92B1314C4461}" type="sibTrans" cxnId="{18C9BCCC-DE64-496E-8097-AD60450325FC}">
      <dgm:prSet/>
      <dgm:spPr/>
      <dgm:t>
        <a:bodyPr/>
        <a:lstStyle/>
        <a:p>
          <a:endParaRPr lang="en-US"/>
        </a:p>
      </dgm:t>
    </dgm:pt>
    <dgm:pt modelId="{98869E14-2C99-4EEC-92AD-18F13E225501}">
      <dgm:prSet phldrT="[Text]"/>
      <dgm:spPr/>
      <dgm:t>
        <a:bodyPr/>
        <a:lstStyle/>
        <a:p>
          <a:r>
            <a:rPr lang="en-US" dirty="0"/>
            <a:t>Takeoff Elements Properties</a:t>
          </a:r>
        </a:p>
      </dgm:t>
    </dgm:pt>
    <dgm:pt modelId="{EF037313-4667-4AA8-B83F-90FC9FC3E0A0}" type="parTrans" cxnId="{A53E6952-BC70-4A78-9E35-CC591DC8F504}">
      <dgm:prSet/>
      <dgm:spPr/>
      <dgm:t>
        <a:bodyPr/>
        <a:lstStyle/>
        <a:p>
          <a:endParaRPr lang="en-US"/>
        </a:p>
      </dgm:t>
    </dgm:pt>
    <dgm:pt modelId="{5498775C-A42E-4488-BD88-00365823DAB4}" type="sibTrans" cxnId="{A53E6952-BC70-4A78-9E35-CC591DC8F504}">
      <dgm:prSet/>
      <dgm:spPr/>
      <dgm:t>
        <a:bodyPr/>
        <a:lstStyle/>
        <a:p>
          <a:endParaRPr lang="en-US"/>
        </a:p>
      </dgm:t>
    </dgm:pt>
    <dgm:pt modelId="{16069F33-613D-478E-8153-67CCF9463219}">
      <dgm:prSet phldrT="[Text]"/>
      <dgm:spPr/>
      <dgm:t>
        <a:bodyPr/>
        <a:lstStyle/>
        <a:p>
          <a:r>
            <a:rPr lang="en-US" dirty="0"/>
            <a:t>Test &amp; Examples</a:t>
          </a:r>
        </a:p>
      </dgm:t>
    </dgm:pt>
    <dgm:pt modelId="{EDB68579-0218-4573-9E87-D7B08278059D}" type="parTrans" cxnId="{F80FE547-2A3C-49F9-8654-5363A11F47C3}">
      <dgm:prSet/>
      <dgm:spPr/>
      <dgm:t>
        <a:bodyPr/>
        <a:lstStyle/>
        <a:p>
          <a:endParaRPr lang="en-US"/>
        </a:p>
      </dgm:t>
    </dgm:pt>
    <dgm:pt modelId="{90E60B41-48C0-413B-9A94-4B6451BAB1CB}" type="sibTrans" cxnId="{F80FE547-2A3C-49F9-8654-5363A11F47C3}">
      <dgm:prSet/>
      <dgm:spPr/>
      <dgm:t>
        <a:bodyPr/>
        <a:lstStyle/>
        <a:p>
          <a:endParaRPr lang="en-US"/>
        </a:p>
      </dgm:t>
    </dgm:pt>
    <dgm:pt modelId="{FFE2B00C-3748-4700-A2C4-817ED188E926}">
      <dgm:prSet phldrT="[Text]"/>
      <dgm:spPr/>
      <dgm:t>
        <a:bodyPr/>
        <a:lstStyle/>
        <a:p>
          <a:r>
            <a:rPr lang="en-US" dirty="0"/>
            <a:t>Advantages &amp; Limitations</a:t>
          </a:r>
        </a:p>
      </dgm:t>
    </dgm:pt>
    <dgm:pt modelId="{EBDDF98C-36FB-4E24-BC3B-DB83FA0EE004}" type="parTrans" cxnId="{D399B228-750B-4FF8-A68E-5F497C05048D}">
      <dgm:prSet/>
      <dgm:spPr/>
      <dgm:t>
        <a:bodyPr/>
        <a:lstStyle/>
        <a:p>
          <a:endParaRPr lang="en-US"/>
        </a:p>
      </dgm:t>
    </dgm:pt>
    <dgm:pt modelId="{C6230A52-EC46-4BA9-9636-49B8F556FAC7}" type="sibTrans" cxnId="{D399B228-750B-4FF8-A68E-5F497C05048D}">
      <dgm:prSet/>
      <dgm:spPr/>
      <dgm:t>
        <a:bodyPr/>
        <a:lstStyle/>
        <a:p>
          <a:endParaRPr lang="en-US"/>
        </a:p>
      </dgm:t>
    </dgm:pt>
    <dgm:pt modelId="{74AD8C0D-786A-4A6F-AC29-AB6DA58104A7}">
      <dgm:prSet phldrT="[Text]" custT="1"/>
      <dgm:spPr>
        <a:solidFill>
          <a:srgbClr val="0BD0D9">
            <a:lumMod val="60000"/>
            <a:lumOff val="40000"/>
            <a:alpha val="90000"/>
          </a:srgbClr>
        </a:solidFill>
        <a:ln w="10795" cap="flat" cmpd="sng" algn="ctr">
          <a:solidFill>
            <a:srgbClr val="0F6FC6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 spcFirstLastPara="0" vert="horz" wrap="square" lIns="71120" tIns="71120" rIns="71120" bIns="71120" numCol="1" spcCol="1270" anchor="ctr" anchorCtr="0"/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Corbel" panose="020B0503020204020204"/>
              <a:ea typeface="+mn-ea"/>
              <a:cs typeface="+mn-cs"/>
            </a:rPr>
            <a:t>QS Tool Options</a:t>
          </a:r>
        </a:p>
      </dgm:t>
    </dgm:pt>
    <dgm:pt modelId="{1702867C-6EAB-4D72-91D7-FFAE9533629D}" type="parTrans" cxnId="{3BA0AAA4-5AC1-449C-B1C2-1985E124A8F9}">
      <dgm:prSet/>
      <dgm:spPr/>
      <dgm:t>
        <a:bodyPr/>
        <a:lstStyle/>
        <a:p>
          <a:endParaRPr lang="en-US"/>
        </a:p>
      </dgm:t>
    </dgm:pt>
    <dgm:pt modelId="{73DF4BEB-541A-4200-B27C-5D1E2308CD58}" type="sibTrans" cxnId="{3BA0AAA4-5AC1-449C-B1C2-1985E124A8F9}">
      <dgm:prSet/>
      <dgm:spPr/>
      <dgm:t>
        <a:bodyPr/>
        <a:lstStyle/>
        <a:p>
          <a:endParaRPr lang="en-US"/>
        </a:p>
      </dgm:t>
    </dgm:pt>
    <dgm:pt modelId="{83AB5F44-B6D1-490A-AD67-0898E9267E47}">
      <dgm:prSet phldrT="[Text]" custT="1"/>
      <dgm:spPr>
        <a:solidFill>
          <a:prstClr val="white">
            <a:alpha val="90000"/>
            <a:hueOff val="0"/>
            <a:satOff val="0"/>
            <a:lumOff val="0"/>
            <a:alphaOff val="0"/>
          </a:prstClr>
        </a:solidFill>
        <a:ln w="10795" cap="flat" cmpd="sng" algn="ctr">
          <a:solidFill>
            <a:srgbClr val="0F6FC6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r>
            <a:rPr lang="en-US" sz="10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Corbel" panose="020B0503020204020204"/>
              <a:ea typeface="+mn-ea"/>
              <a:cs typeface="+mn-cs"/>
            </a:rPr>
            <a:t>Video Presentation</a:t>
          </a:r>
          <a:endParaRPr lang="en-US" dirty="0"/>
        </a:p>
      </dgm:t>
    </dgm:pt>
    <dgm:pt modelId="{8E836E69-D132-474D-8F7D-F767DE54730D}" type="parTrans" cxnId="{F5070746-065D-4852-81C3-AADECBC6533F}">
      <dgm:prSet/>
      <dgm:spPr/>
      <dgm:t>
        <a:bodyPr/>
        <a:lstStyle/>
        <a:p>
          <a:endParaRPr lang="en-US"/>
        </a:p>
      </dgm:t>
    </dgm:pt>
    <dgm:pt modelId="{ED6F50D3-F0F0-4790-A327-2F48CC21658F}" type="sibTrans" cxnId="{F5070746-065D-4852-81C3-AADECBC6533F}">
      <dgm:prSet/>
      <dgm:spPr/>
      <dgm:t>
        <a:bodyPr/>
        <a:lstStyle/>
        <a:p>
          <a:endParaRPr lang="en-US"/>
        </a:p>
      </dgm:t>
    </dgm:pt>
    <dgm:pt modelId="{93B480E3-E6CF-449A-8ECB-438C15383CF2}">
      <dgm:prSet phldrT="[Text]"/>
      <dgm:spPr/>
      <dgm:t>
        <a:bodyPr/>
        <a:lstStyle/>
        <a:p>
          <a:r>
            <a:rPr lang="en-US"/>
            <a:t>List of Projects QTO Done with this Tool</a:t>
          </a:r>
          <a:endParaRPr lang="en-US" dirty="0"/>
        </a:p>
      </dgm:t>
    </dgm:pt>
    <dgm:pt modelId="{5A26554D-D3E0-430C-A7F5-9C20DFCD2804}" type="parTrans" cxnId="{92536E5C-095A-4AAE-8A0A-A90C2F3A3CB3}">
      <dgm:prSet/>
      <dgm:spPr/>
      <dgm:t>
        <a:bodyPr/>
        <a:lstStyle/>
        <a:p>
          <a:endParaRPr lang="en-US"/>
        </a:p>
      </dgm:t>
    </dgm:pt>
    <dgm:pt modelId="{5E45BACE-8FBB-4158-838E-F5EC17216506}" type="sibTrans" cxnId="{92536E5C-095A-4AAE-8A0A-A90C2F3A3CB3}">
      <dgm:prSet/>
      <dgm:spPr/>
      <dgm:t>
        <a:bodyPr/>
        <a:lstStyle/>
        <a:p>
          <a:endParaRPr lang="en-US"/>
        </a:p>
      </dgm:t>
    </dgm:pt>
    <dgm:pt modelId="{81191DE2-10DE-4474-B4F5-AC4610C917FA}" type="pres">
      <dgm:prSet presAssocID="{60BB645C-28B0-48D3-B17D-503E0016E4E5}" presName="Name0" presStyleCnt="0">
        <dgm:presLayoutVars>
          <dgm:dir/>
          <dgm:resizeHandles val="exact"/>
        </dgm:presLayoutVars>
      </dgm:prSet>
      <dgm:spPr/>
    </dgm:pt>
    <dgm:pt modelId="{55CC2B62-73A9-4F2F-99C9-3CDD55499EFF}" type="pres">
      <dgm:prSet presAssocID="{A8C08116-B862-4D00-8B1B-FCE7D02D576B}" presName="composite" presStyleCnt="0"/>
      <dgm:spPr/>
    </dgm:pt>
    <dgm:pt modelId="{6AA74166-88B5-495C-9A26-6794892D5D7E}" type="pres">
      <dgm:prSet presAssocID="{A8C08116-B862-4D00-8B1B-FCE7D02D576B}" presName="bgChev" presStyleLbl="node1" presStyleIdx="0" presStyleCnt="8"/>
      <dgm:spPr/>
    </dgm:pt>
    <dgm:pt modelId="{36BFC69A-640E-456B-AD11-A0B580142348}" type="pres">
      <dgm:prSet presAssocID="{A8C08116-B862-4D00-8B1B-FCE7D02D576B}" presName="txNode" presStyleLbl="fgAcc1" presStyleIdx="0" presStyleCnt="8" custLinFactNeighborX="2455" custLinFactNeighborY="-2162">
        <dgm:presLayoutVars>
          <dgm:bulletEnabled val="1"/>
        </dgm:presLayoutVars>
      </dgm:prSet>
      <dgm:spPr>
        <a:xfrm>
          <a:off x="384685" y="776966"/>
          <a:ext cx="1121195" cy="512504"/>
        </a:xfrm>
        <a:prstGeom prst="roundRect">
          <a:avLst>
            <a:gd name="adj" fmla="val 10000"/>
          </a:avLst>
        </a:prstGeom>
      </dgm:spPr>
    </dgm:pt>
    <dgm:pt modelId="{294226AD-BFDB-40B5-9360-A9990710596F}" type="pres">
      <dgm:prSet presAssocID="{9DC255C2-A120-4543-9C66-86C368D22779}" presName="compositeSpace" presStyleCnt="0"/>
      <dgm:spPr/>
    </dgm:pt>
    <dgm:pt modelId="{E23CFC3A-EAFE-4D79-AD11-F27C511C1638}" type="pres">
      <dgm:prSet presAssocID="{74AD8C0D-786A-4A6F-AC29-AB6DA58104A7}" presName="composite" presStyleCnt="0"/>
      <dgm:spPr/>
    </dgm:pt>
    <dgm:pt modelId="{941F9F95-515F-4A5B-B62C-D4705D858473}" type="pres">
      <dgm:prSet presAssocID="{74AD8C0D-786A-4A6F-AC29-AB6DA58104A7}" presName="bgChev" presStyleLbl="node1" presStyleIdx="1" presStyleCnt="8"/>
      <dgm:spPr/>
    </dgm:pt>
    <dgm:pt modelId="{3BC920B6-E490-4D90-8AC1-40DE3EBCE8F2}" type="pres">
      <dgm:prSet presAssocID="{74AD8C0D-786A-4A6F-AC29-AB6DA58104A7}" presName="txNode" presStyleLbl="fgAcc1" presStyleIdx="1" presStyleCnt="8">
        <dgm:presLayoutVars>
          <dgm:bulletEnabled val="1"/>
        </dgm:presLayoutVars>
      </dgm:prSet>
      <dgm:spPr>
        <a:xfrm>
          <a:off x="3390289" y="788046"/>
          <a:ext cx="1121195" cy="512504"/>
        </a:xfrm>
        <a:prstGeom prst="roundRect">
          <a:avLst>
            <a:gd name="adj" fmla="val 10000"/>
          </a:avLst>
        </a:prstGeom>
      </dgm:spPr>
    </dgm:pt>
    <dgm:pt modelId="{6DEF7073-B19F-4B54-84EE-2C278BFB1E8D}" type="pres">
      <dgm:prSet presAssocID="{73DF4BEB-541A-4200-B27C-5D1E2308CD58}" presName="compositeSpace" presStyleCnt="0"/>
      <dgm:spPr/>
    </dgm:pt>
    <dgm:pt modelId="{AE8CFCB3-4663-43EE-A6D7-E08E3E8754E7}" type="pres">
      <dgm:prSet presAssocID="{B98BD16E-4706-4D2A-95D3-C8ABB780CE11}" presName="composite" presStyleCnt="0"/>
      <dgm:spPr/>
    </dgm:pt>
    <dgm:pt modelId="{4AEA38AD-303F-4EDA-B93F-E886B69B38A3}" type="pres">
      <dgm:prSet presAssocID="{B98BD16E-4706-4D2A-95D3-C8ABB780CE11}" presName="bgChev" presStyleLbl="node1" presStyleIdx="2" presStyleCnt="8"/>
      <dgm:spPr/>
    </dgm:pt>
    <dgm:pt modelId="{AEDCF2EB-6567-4328-80FB-BEACF265CA65}" type="pres">
      <dgm:prSet presAssocID="{B98BD16E-4706-4D2A-95D3-C8ABB780CE11}" presName="txNode" presStyleLbl="fgAcc1" presStyleIdx="2" presStyleCnt="8">
        <dgm:presLayoutVars>
          <dgm:bulletEnabled val="1"/>
        </dgm:presLayoutVars>
      </dgm:prSet>
      <dgm:spPr/>
    </dgm:pt>
    <dgm:pt modelId="{40E3DA2C-5769-4329-B6DD-451AB59229A4}" type="pres">
      <dgm:prSet presAssocID="{3265A36B-53F8-419C-AFC6-92B1314C4461}" presName="compositeSpace" presStyleCnt="0"/>
      <dgm:spPr/>
    </dgm:pt>
    <dgm:pt modelId="{E7D21594-8C11-48FC-8984-8FF24C2BF93B}" type="pres">
      <dgm:prSet presAssocID="{98869E14-2C99-4EEC-92AD-18F13E225501}" presName="composite" presStyleCnt="0"/>
      <dgm:spPr/>
    </dgm:pt>
    <dgm:pt modelId="{2B40BBB7-A34B-4F06-B21A-F0B6FEA560FB}" type="pres">
      <dgm:prSet presAssocID="{98869E14-2C99-4EEC-92AD-18F13E225501}" presName="bgChev" presStyleLbl="node1" presStyleIdx="3" presStyleCnt="8"/>
      <dgm:spPr/>
    </dgm:pt>
    <dgm:pt modelId="{BE1DD81C-8AB6-4F43-A413-D8BCF631C10A}" type="pres">
      <dgm:prSet presAssocID="{98869E14-2C99-4EEC-92AD-18F13E225501}" presName="txNode" presStyleLbl="fgAcc1" presStyleIdx="3" presStyleCnt="8">
        <dgm:presLayoutVars>
          <dgm:bulletEnabled val="1"/>
        </dgm:presLayoutVars>
      </dgm:prSet>
      <dgm:spPr/>
    </dgm:pt>
    <dgm:pt modelId="{554F4648-A700-4B17-8979-DC308857D4B2}" type="pres">
      <dgm:prSet presAssocID="{5498775C-A42E-4488-BD88-00365823DAB4}" presName="compositeSpace" presStyleCnt="0"/>
      <dgm:spPr/>
    </dgm:pt>
    <dgm:pt modelId="{5B74B206-681E-4B4D-8C0A-680C9CA8B93E}" type="pres">
      <dgm:prSet presAssocID="{83AB5F44-B6D1-490A-AD67-0898E9267E47}" presName="composite" presStyleCnt="0"/>
      <dgm:spPr/>
    </dgm:pt>
    <dgm:pt modelId="{1C511CAF-A83D-4CFD-ADAB-FC36F5DE9472}" type="pres">
      <dgm:prSet presAssocID="{83AB5F44-B6D1-490A-AD67-0898E9267E47}" presName="bgChev" presStyleLbl="node1" presStyleIdx="4" presStyleCnt="8"/>
      <dgm:spPr/>
    </dgm:pt>
    <dgm:pt modelId="{533ABE20-0ECC-4D0C-AB3F-1CBD812F9CF5}" type="pres">
      <dgm:prSet presAssocID="{83AB5F44-B6D1-490A-AD67-0898E9267E47}" presName="txNode" presStyleLbl="fgAcc1" presStyleIdx="4" presStyleCnt="8">
        <dgm:presLayoutVars>
          <dgm:bulletEnabled val="1"/>
        </dgm:presLayoutVars>
      </dgm:prSet>
      <dgm:spPr/>
    </dgm:pt>
    <dgm:pt modelId="{FA1E392F-1167-4C94-9E64-6D8891835C0B}" type="pres">
      <dgm:prSet presAssocID="{ED6F50D3-F0F0-4790-A327-2F48CC21658F}" presName="compositeSpace" presStyleCnt="0"/>
      <dgm:spPr/>
    </dgm:pt>
    <dgm:pt modelId="{C4490A0A-B9C3-4A10-BF4F-133477A6587F}" type="pres">
      <dgm:prSet presAssocID="{16069F33-613D-478E-8153-67CCF9463219}" presName="composite" presStyleCnt="0"/>
      <dgm:spPr/>
    </dgm:pt>
    <dgm:pt modelId="{B847E4E1-B7DC-4C0A-A78C-34F6E0FC097C}" type="pres">
      <dgm:prSet presAssocID="{16069F33-613D-478E-8153-67CCF9463219}" presName="bgChev" presStyleLbl="node1" presStyleIdx="5" presStyleCnt="8"/>
      <dgm:spPr/>
    </dgm:pt>
    <dgm:pt modelId="{CBD39849-7713-405E-8FBB-9906D71A484F}" type="pres">
      <dgm:prSet presAssocID="{16069F33-613D-478E-8153-67CCF9463219}" presName="txNode" presStyleLbl="fgAcc1" presStyleIdx="5" presStyleCnt="8">
        <dgm:presLayoutVars>
          <dgm:bulletEnabled val="1"/>
        </dgm:presLayoutVars>
      </dgm:prSet>
      <dgm:spPr/>
    </dgm:pt>
    <dgm:pt modelId="{10D7473C-D325-41AF-B8FC-82AC2C524EB3}" type="pres">
      <dgm:prSet presAssocID="{90E60B41-48C0-413B-9A94-4B6451BAB1CB}" presName="compositeSpace" presStyleCnt="0"/>
      <dgm:spPr/>
    </dgm:pt>
    <dgm:pt modelId="{7982BD0F-D2B4-4486-A94C-246576BE7D81}" type="pres">
      <dgm:prSet presAssocID="{93B480E3-E6CF-449A-8ECB-438C15383CF2}" presName="composite" presStyleCnt="0"/>
      <dgm:spPr/>
    </dgm:pt>
    <dgm:pt modelId="{B978BDF1-5C76-49A5-A306-45AF7CF46444}" type="pres">
      <dgm:prSet presAssocID="{93B480E3-E6CF-449A-8ECB-438C15383CF2}" presName="bgChev" presStyleLbl="node1" presStyleIdx="6" presStyleCnt="8"/>
      <dgm:spPr/>
    </dgm:pt>
    <dgm:pt modelId="{0AB4C5A6-0A98-4710-B0EB-4F15F18AEE9D}" type="pres">
      <dgm:prSet presAssocID="{93B480E3-E6CF-449A-8ECB-438C15383CF2}" presName="txNode" presStyleLbl="fgAcc1" presStyleIdx="6" presStyleCnt="8">
        <dgm:presLayoutVars>
          <dgm:bulletEnabled val="1"/>
        </dgm:presLayoutVars>
      </dgm:prSet>
      <dgm:spPr/>
    </dgm:pt>
    <dgm:pt modelId="{D230022F-8983-4D82-B8C0-BDCF9242A2E1}" type="pres">
      <dgm:prSet presAssocID="{5E45BACE-8FBB-4158-838E-F5EC17216506}" presName="compositeSpace" presStyleCnt="0"/>
      <dgm:spPr/>
    </dgm:pt>
    <dgm:pt modelId="{3F5E408A-1E06-442F-918F-A42E6292299F}" type="pres">
      <dgm:prSet presAssocID="{FFE2B00C-3748-4700-A2C4-817ED188E926}" presName="composite" presStyleCnt="0"/>
      <dgm:spPr/>
    </dgm:pt>
    <dgm:pt modelId="{AA15A78F-888B-48E2-9DD1-4CA0A7322624}" type="pres">
      <dgm:prSet presAssocID="{FFE2B00C-3748-4700-A2C4-817ED188E926}" presName="bgChev" presStyleLbl="node1" presStyleIdx="7" presStyleCnt="8"/>
      <dgm:spPr/>
    </dgm:pt>
    <dgm:pt modelId="{63EAAA05-3385-4690-965D-6A15D6BC7609}" type="pres">
      <dgm:prSet presAssocID="{FFE2B00C-3748-4700-A2C4-817ED188E926}" presName="txNode" presStyleLbl="fgAcc1" presStyleIdx="7" presStyleCnt="8">
        <dgm:presLayoutVars>
          <dgm:bulletEnabled val="1"/>
        </dgm:presLayoutVars>
      </dgm:prSet>
      <dgm:spPr/>
    </dgm:pt>
  </dgm:ptLst>
  <dgm:cxnLst>
    <dgm:cxn modelId="{F8CCE623-C791-46F2-A8E6-CEECEC3300E8}" type="presOf" srcId="{B98BD16E-4706-4D2A-95D3-C8ABB780CE11}" destId="{AEDCF2EB-6567-4328-80FB-BEACF265CA65}" srcOrd="0" destOrd="0" presId="urn:microsoft.com/office/officeart/2005/8/layout/chevronAccent+Icon"/>
    <dgm:cxn modelId="{C2325049-5FDE-4F9B-837E-AA91B0799029}" type="presOf" srcId="{98869E14-2C99-4EEC-92AD-18F13E225501}" destId="{BE1DD81C-8AB6-4F43-A413-D8BCF631C10A}" srcOrd="0" destOrd="0" presId="urn:microsoft.com/office/officeart/2005/8/layout/chevronAccent+Icon"/>
    <dgm:cxn modelId="{33B1F8C8-26F0-418B-8767-88307890ADD4}" type="presOf" srcId="{93B480E3-E6CF-449A-8ECB-438C15383CF2}" destId="{0AB4C5A6-0A98-4710-B0EB-4F15F18AEE9D}" srcOrd="0" destOrd="0" presId="urn:microsoft.com/office/officeart/2005/8/layout/chevronAccent+Icon"/>
    <dgm:cxn modelId="{A53E6952-BC70-4A78-9E35-CC591DC8F504}" srcId="{60BB645C-28B0-48D3-B17D-503E0016E4E5}" destId="{98869E14-2C99-4EEC-92AD-18F13E225501}" srcOrd="3" destOrd="0" parTransId="{EF037313-4667-4AA8-B83F-90FC9FC3E0A0}" sibTransId="{5498775C-A42E-4488-BD88-00365823DAB4}"/>
    <dgm:cxn modelId="{D399B228-750B-4FF8-A68E-5F497C05048D}" srcId="{60BB645C-28B0-48D3-B17D-503E0016E4E5}" destId="{FFE2B00C-3748-4700-A2C4-817ED188E926}" srcOrd="7" destOrd="0" parTransId="{EBDDF98C-36FB-4E24-BC3B-DB83FA0EE004}" sibTransId="{C6230A52-EC46-4BA9-9636-49B8F556FAC7}"/>
    <dgm:cxn modelId="{3BA0AAA4-5AC1-449C-B1C2-1985E124A8F9}" srcId="{60BB645C-28B0-48D3-B17D-503E0016E4E5}" destId="{74AD8C0D-786A-4A6F-AC29-AB6DA58104A7}" srcOrd="1" destOrd="0" parTransId="{1702867C-6EAB-4D72-91D7-FFAE9533629D}" sibTransId="{73DF4BEB-541A-4200-B27C-5D1E2308CD58}"/>
    <dgm:cxn modelId="{1BCE2D10-CCF4-48AD-9F09-5EA090BDB820}" srcId="{60BB645C-28B0-48D3-B17D-503E0016E4E5}" destId="{A8C08116-B862-4D00-8B1B-FCE7D02D576B}" srcOrd="0" destOrd="0" parTransId="{4C1051DF-F6D7-43FC-856C-0DCC0C2757B4}" sibTransId="{9DC255C2-A120-4543-9C66-86C368D22779}"/>
    <dgm:cxn modelId="{F6B71EF4-542A-4526-97E7-CA31D2DF8499}" type="presOf" srcId="{60BB645C-28B0-48D3-B17D-503E0016E4E5}" destId="{81191DE2-10DE-4474-B4F5-AC4610C917FA}" srcOrd="0" destOrd="0" presId="urn:microsoft.com/office/officeart/2005/8/layout/chevronAccent+Icon"/>
    <dgm:cxn modelId="{44180428-60F9-49AB-BCFF-AE04619DF211}" type="presOf" srcId="{FFE2B00C-3748-4700-A2C4-817ED188E926}" destId="{63EAAA05-3385-4690-965D-6A15D6BC7609}" srcOrd="0" destOrd="0" presId="urn:microsoft.com/office/officeart/2005/8/layout/chevronAccent+Icon"/>
    <dgm:cxn modelId="{29AF597D-54A9-4CE5-90A2-003C324F4D46}" type="presOf" srcId="{83AB5F44-B6D1-490A-AD67-0898E9267E47}" destId="{533ABE20-0ECC-4D0C-AB3F-1CBD812F9CF5}" srcOrd="0" destOrd="0" presId="urn:microsoft.com/office/officeart/2005/8/layout/chevronAccent+Icon"/>
    <dgm:cxn modelId="{F5070746-065D-4852-81C3-AADECBC6533F}" srcId="{60BB645C-28B0-48D3-B17D-503E0016E4E5}" destId="{83AB5F44-B6D1-490A-AD67-0898E9267E47}" srcOrd="4" destOrd="0" parTransId="{8E836E69-D132-474D-8F7D-F767DE54730D}" sibTransId="{ED6F50D3-F0F0-4790-A327-2F48CC21658F}"/>
    <dgm:cxn modelId="{92536E5C-095A-4AAE-8A0A-A90C2F3A3CB3}" srcId="{60BB645C-28B0-48D3-B17D-503E0016E4E5}" destId="{93B480E3-E6CF-449A-8ECB-438C15383CF2}" srcOrd="6" destOrd="0" parTransId="{5A26554D-D3E0-430C-A7F5-9C20DFCD2804}" sibTransId="{5E45BACE-8FBB-4158-838E-F5EC17216506}"/>
    <dgm:cxn modelId="{43689C98-16B4-47B2-836F-EFE46B27D27D}" type="presOf" srcId="{16069F33-613D-478E-8153-67CCF9463219}" destId="{CBD39849-7713-405E-8FBB-9906D71A484F}" srcOrd="0" destOrd="0" presId="urn:microsoft.com/office/officeart/2005/8/layout/chevronAccent+Icon"/>
    <dgm:cxn modelId="{18C9BCCC-DE64-496E-8097-AD60450325FC}" srcId="{60BB645C-28B0-48D3-B17D-503E0016E4E5}" destId="{B98BD16E-4706-4D2A-95D3-C8ABB780CE11}" srcOrd="2" destOrd="0" parTransId="{89E42CFA-67AE-4631-BADF-606B2F479263}" sibTransId="{3265A36B-53F8-419C-AFC6-92B1314C4461}"/>
    <dgm:cxn modelId="{1288D067-5FD0-475F-B3DA-B87AA190A86E}" type="presOf" srcId="{A8C08116-B862-4D00-8B1B-FCE7D02D576B}" destId="{36BFC69A-640E-456B-AD11-A0B580142348}" srcOrd="0" destOrd="0" presId="urn:microsoft.com/office/officeart/2005/8/layout/chevronAccent+Icon"/>
    <dgm:cxn modelId="{F80FE547-2A3C-49F9-8654-5363A11F47C3}" srcId="{60BB645C-28B0-48D3-B17D-503E0016E4E5}" destId="{16069F33-613D-478E-8153-67CCF9463219}" srcOrd="5" destOrd="0" parTransId="{EDB68579-0218-4573-9E87-D7B08278059D}" sibTransId="{90E60B41-48C0-413B-9A94-4B6451BAB1CB}"/>
    <dgm:cxn modelId="{F92D083B-0787-4FF2-9AED-664C86102B41}" type="presOf" srcId="{74AD8C0D-786A-4A6F-AC29-AB6DA58104A7}" destId="{3BC920B6-E490-4D90-8AC1-40DE3EBCE8F2}" srcOrd="0" destOrd="0" presId="urn:microsoft.com/office/officeart/2005/8/layout/chevronAccent+Icon"/>
    <dgm:cxn modelId="{DB02B72A-C4F5-490D-A578-AA66473E1500}" type="presParOf" srcId="{81191DE2-10DE-4474-B4F5-AC4610C917FA}" destId="{55CC2B62-73A9-4F2F-99C9-3CDD55499EFF}" srcOrd="0" destOrd="0" presId="urn:microsoft.com/office/officeart/2005/8/layout/chevronAccent+Icon"/>
    <dgm:cxn modelId="{0A3CF530-EA08-4DA0-8381-6DFDCBA5077C}" type="presParOf" srcId="{55CC2B62-73A9-4F2F-99C9-3CDD55499EFF}" destId="{6AA74166-88B5-495C-9A26-6794892D5D7E}" srcOrd="0" destOrd="0" presId="urn:microsoft.com/office/officeart/2005/8/layout/chevronAccent+Icon"/>
    <dgm:cxn modelId="{CBAAEC6D-69BE-4AA0-9C1C-61A6A87756E2}" type="presParOf" srcId="{55CC2B62-73A9-4F2F-99C9-3CDD55499EFF}" destId="{36BFC69A-640E-456B-AD11-A0B580142348}" srcOrd="1" destOrd="0" presId="urn:microsoft.com/office/officeart/2005/8/layout/chevronAccent+Icon"/>
    <dgm:cxn modelId="{4972F9CF-3959-4A82-8676-15D85202768F}" type="presParOf" srcId="{81191DE2-10DE-4474-B4F5-AC4610C917FA}" destId="{294226AD-BFDB-40B5-9360-A9990710596F}" srcOrd="1" destOrd="0" presId="urn:microsoft.com/office/officeart/2005/8/layout/chevronAccent+Icon"/>
    <dgm:cxn modelId="{0CAE6C3D-3C9A-4E8F-9A4A-D7093A7E2697}" type="presParOf" srcId="{81191DE2-10DE-4474-B4F5-AC4610C917FA}" destId="{E23CFC3A-EAFE-4D79-AD11-F27C511C1638}" srcOrd="2" destOrd="0" presId="urn:microsoft.com/office/officeart/2005/8/layout/chevronAccent+Icon"/>
    <dgm:cxn modelId="{439357BB-FF67-443D-B64D-E102C47D1581}" type="presParOf" srcId="{E23CFC3A-EAFE-4D79-AD11-F27C511C1638}" destId="{941F9F95-515F-4A5B-B62C-D4705D858473}" srcOrd="0" destOrd="0" presId="urn:microsoft.com/office/officeart/2005/8/layout/chevronAccent+Icon"/>
    <dgm:cxn modelId="{4CC1859A-F6DE-46D6-86D8-3922C19E373A}" type="presParOf" srcId="{E23CFC3A-EAFE-4D79-AD11-F27C511C1638}" destId="{3BC920B6-E490-4D90-8AC1-40DE3EBCE8F2}" srcOrd="1" destOrd="0" presId="urn:microsoft.com/office/officeart/2005/8/layout/chevronAccent+Icon"/>
    <dgm:cxn modelId="{0FAAFD00-5D25-4A99-89F0-D9AA75862788}" type="presParOf" srcId="{81191DE2-10DE-4474-B4F5-AC4610C917FA}" destId="{6DEF7073-B19F-4B54-84EE-2C278BFB1E8D}" srcOrd="3" destOrd="0" presId="urn:microsoft.com/office/officeart/2005/8/layout/chevronAccent+Icon"/>
    <dgm:cxn modelId="{A2F1367A-A638-462C-BDEC-50C5328E799F}" type="presParOf" srcId="{81191DE2-10DE-4474-B4F5-AC4610C917FA}" destId="{AE8CFCB3-4663-43EE-A6D7-E08E3E8754E7}" srcOrd="4" destOrd="0" presId="urn:microsoft.com/office/officeart/2005/8/layout/chevronAccent+Icon"/>
    <dgm:cxn modelId="{0446B162-EA1E-49EA-8E07-8AB94E9A94A0}" type="presParOf" srcId="{AE8CFCB3-4663-43EE-A6D7-E08E3E8754E7}" destId="{4AEA38AD-303F-4EDA-B93F-E886B69B38A3}" srcOrd="0" destOrd="0" presId="urn:microsoft.com/office/officeart/2005/8/layout/chevronAccent+Icon"/>
    <dgm:cxn modelId="{9D27EB82-5097-43ED-ABC1-A60A5B150835}" type="presParOf" srcId="{AE8CFCB3-4663-43EE-A6D7-E08E3E8754E7}" destId="{AEDCF2EB-6567-4328-80FB-BEACF265CA65}" srcOrd="1" destOrd="0" presId="urn:microsoft.com/office/officeart/2005/8/layout/chevronAccent+Icon"/>
    <dgm:cxn modelId="{14ED5EF9-02CA-4A29-A41A-55814A359206}" type="presParOf" srcId="{81191DE2-10DE-4474-B4F5-AC4610C917FA}" destId="{40E3DA2C-5769-4329-B6DD-451AB59229A4}" srcOrd="5" destOrd="0" presId="urn:microsoft.com/office/officeart/2005/8/layout/chevronAccent+Icon"/>
    <dgm:cxn modelId="{623EAB56-54E7-4865-91FA-FD172EA63C29}" type="presParOf" srcId="{81191DE2-10DE-4474-B4F5-AC4610C917FA}" destId="{E7D21594-8C11-48FC-8984-8FF24C2BF93B}" srcOrd="6" destOrd="0" presId="urn:microsoft.com/office/officeart/2005/8/layout/chevronAccent+Icon"/>
    <dgm:cxn modelId="{E04A5427-F9FE-4ADE-BCB4-3B2AC697CF07}" type="presParOf" srcId="{E7D21594-8C11-48FC-8984-8FF24C2BF93B}" destId="{2B40BBB7-A34B-4F06-B21A-F0B6FEA560FB}" srcOrd="0" destOrd="0" presId="urn:microsoft.com/office/officeart/2005/8/layout/chevronAccent+Icon"/>
    <dgm:cxn modelId="{2E4511A4-A618-4A71-9D93-32898173EF66}" type="presParOf" srcId="{E7D21594-8C11-48FC-8984-8FF24C2BF93B}" destId="{BE1DD81C-8AB6-4F43-A413-D8BCF631C10A}" srcOrd="1" destOrd="0" presId="urn:microsoft.com/office/officeart/2005/8/layout/chevronAccent+Icon"/>
    <dgm:cxn modelId="{EF88C322-06E5-4656-9593-B589FD86B51E}" type="presParOf" srcId="{81191DE2-10DE-4474-B4F5-AC4610C917FA}" destId="{554F4648-A700-4B17-8979-DC308857D4B2}" srcOrd="7" destOrd="0" presId="urn:microsoft.com/office/officeart/2005/8/layout/chevronAccent+Icon"/>
    <dgm:cxn modelId="{78E232C6-80AD-43A9-B308-47158E025F4C}" type="presParOf" srcId="{81191DE2-10DE-4474-B4F5-AC4610C917FA}" destId="{5B74B206-681E-4B4D-8C0A-680C9CA8B93E}" srcOrd="8" destOrd="0" presId="urn:microsoft.com/office/officeart/2005/8/layout/chevronAccent+Icon"/>
    <dgm:cxn modelId="{01FC849A-A70F-4FE2-B1EF-06C501140A84}" type="presParOf" srcId="{5B74B206-681E-4B4D-8C0A-680C9CA8B93E}" destId="{1C511CAF-A83D-4CFD-ADAB-FC36F5DE9472}" srcOrd="0" destOrd="0" presId="urn:microsoft.com/office/officeart/2005/8/layout/chevronAccent+Icon"/>
    <dgm:cxn modelId="{237D5A4D-1EF1-4E95-9C00-86336BC69A3A}" type="presParOf" srcId="{5B74B206-681E-4B4D-8C0A-680C9CA8B93E}" destId="{533ABE20-0ECC-4D0C-AB3F-1CBD812F9CF5}" srcOrd="1" destOrd="0" presId="urn:microsoft.com/office/officeart/2005/8/layout/chevronAccent+Icon"/>
    <dgm:cxn modelId="{1ED1E5FB-E1E1-4434-8B26-C79910BF62B2}" type="presParOf" srcId="{81191DE2-10DE-4474-B4F5-AC4610C917FA}" destId="{FA1E392F-1167-4C94-9E64-6D8891835C0B}" srcOrd="9" destOrd="0" presId="urn:microsoft.com/office/officeart/2005/8/layout/chevronAccent+Icon"/>
    <dgm:cxn modelId="{4238DD7B-8EB4-45E2-ACC7-8CB72CCA7E60}" type="presParOf" srcId="{81191DE2-10DE-4474-B4F5-AC4610C917FA}" destId="{C4490A0A-B9C3-4A10-BF4F-133477A6587F}" srcOrd="10" destOrd="0" presId="urn:microsoft.com/office/officeart/2005/8/layout/chevronAccent+Icon"/>
    <dgm:cxn modelId="{1B9ABAEF-11A1-4F25-B73E-7E22527F6EF1}" type="presParOf" srcId="{C4490A0A-B9C3-4A10-BF4F-133477A6587F}" destId="{B847E4E1-B7DC-4C0A-A78C-34F6E0FC097C}" srcOrd="0" destOrd="0" presId="urn:microsoft.com/office/officeart/2005/8/layout/chevronAccent+Icon"/>
    <dgm:cxn modelId="{6A3C9CC7-5818-4283-80EE-4401FA11D341}" type="presParOf" srcId="{C4490A0A-B9C3-4A10-BF4F-133477A6587F}" destId="{CBD39849-7713-405E-8FBB-9906D71A484F}" srcOrd="1" destOrd="0" presId="urn:microsoft.com/office/officeart/2005/8/layout/chevronAccent+Icon"/>
    <dgm:cxn modelId="{44DAC97C-2640-4B68-BA09-AB4E9963D543}" type="presParOf" srcId="{81191DE2-10DE-4474-B4F5-AC4610C917FA}" destId="{10D7473C-D325-41AF-B8FC-82AC2C524EB3}" srcOrd="11" destOrd="0" presId="urn:microsoft.com/office/officeart/2005/8/layout/chevronAccent+Icon"/>
    <dgm:cxn modelId="{6F25FC44-0803-45FD-8881-F4E98727AD91}" type="presParOf" srcId="{81191DE2-10DE-4474-B4F5-AC4610C917FA}" destId="{7982BD0F-D2B4-4486-A94C-246576BE7D81}" srcOrd="12" destOrd="0" presId="urn:microsoft.com/office/officeart/2005/8/layout/chevronAccent+Icon"/>
    <dgm:cxn modelId="{F1F40926-47E6-4E72-800E-DFB2C1A2E183}" type="presParOf" srcId="{7982BD0F-D2B4-4486-A94C-246576BE7D81}" destId="{B978BDF1-5C76-49A5-A306-45AF7CF46444}" srcOrd="0" destOrd="0" presId="urn:microsoft.com/office/officeart/2005/8/layout/chevronAccent+Icon"/>
    <dgm:cxn modelId="{654E7F8C-39CE-4EEB-9C54-7EDFEC653E4D}" type="presParOf" srcId="{7982BD0F-D2B4-4486-A94C-246576BE7D81}" destId="{0AB4C5A6-0A98-4710-B0EB-4F15F18AEE9D}" srcOrd="1" destOrd="0" presId="urn:microsoft.com/office/officeart/2005/8/layout/chevronAccent+Icon"/>
    <dgm:cxn modelId="{2C798542-BF8A-482C-8430-36D3C78FF336}" type="presParOf" srcId="{81191DE2-10DE-4474-B4F5-AC4610C917FA}" destId="{D230022F-8983-4D82-B8C0-BDCF9242A2E1}" srcOrd="13" destOrd="0" presId="urn:microsoft.com/office/officeart/2005/8/layout/chevronAccent+Icon"/>
    <dgm:cxn modelId="{3C0BD2A4-F186-40FE-87B5-6D8DB2EB3341}" type="presParOf" srcId="{81191DE2-10DE-4474-B4F5-AC4610C917FA}" destId="{3F5E408A-1E06-442F-918F-A42E6292299F}" srcOrd="14" destOrd="0" presId="urn:microsoft.com/office/officeart/2005/8/layout/chevronAccent+Icon"/>
    <dgm:cxn modelId="{9CA07CE9-3EAD-4449-B2EC-2E4171310C17}" type="presParOf" srcId="{3F5E408A-1E06-442F-918F-A42E6292299F}" destId="{AA15A78F-888B-48E2-9DD1-4CA0A7322624}" srcOrd="0" destOrd="0" presId="urn:microsoft.com/office/officeart/2005/8/layout/chevronAccent+Icon"/>
    <dgm:cxn modelId="{4C822BAD-0632-485F-B1A9-6855A1C20F40}" type="presParOf" srcId="{3F5E408A-1E06-442F-918F-A42E6292299F}" destId="{63EAAA05-3385-4690-965D-6A15D6BC7609}" srcOrd="1" destOrd="0" presId="urn:microsoft.com/office/officeart/2005/8/layout/chevronAccent+Icon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60BB645C-28B0-48D3-B17D-503E0016E4E5}" type="doc">
      <dgm:prSet loTypeId="urn:microsoft.com/office/officeart/2005/8/layout/chevronAccent+Icon" loCatId="process" qsTypeId="urn:microsoft.com/office/officeart/2005/8/quickstyle/simple1" qsCatId="simple" csTypeId="urn:microsoft.com/office/officeart/2005/8/colors/accent1_2" csCatId="accent1" phldr="1"/>
      <dgm:spPr/>
    </dgm:pt>
    <dgm:pt modelId="{A8C08116-B862-4D00-8B1B-FCE7D02D576B}">
      <dgm:prSet phldrT="[Text]" custT="1"/>
      <dgm:spPr>
        <a:solidFill>
          <a:prstClr val="white">
            <a:alpha val="90000"/>
            <a:hueOff val="0"/>
            <a:satOff val="0"/>
            <a:lumOff val="0"/>
            <a:alphaOff val="0"/>
          </a:prstClr>
        </a:solidFill>
        <a:ln w="10795" cap="flat" cmpd="sng" algn="ctr">
          <a:solidFill>
            <a:srgbClr val="0F6FC6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 spcFirstLastPara="0" vert="horz" wrap="square" lIns="71120" tIns="71120" rIns="71120" bIns="71120" numCol="1" spcCol="1270" anchor="ctr" anchorCtr="0"/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Corbel" panose="020B0503020204020204"/>
              <a:ea typeface="+mn-ea"/>
              <a:cs typeface="+mn-cs"/>
            </a:rPr>
            <a:t>Concept &amp; Requirements</a:t>
          </a:r>
        </a:p>
      </dgm:t>
    </dgm:pt>
    <dgm:pt modelId="{4C1051DF-F6D7-43FC-856C-0DCC0C2757B4}" type="parTrans" cxnId="{1BCE2D10-CCF4-48AD-9F09-5EA090BDB820}">
      <dgm:prSet/>
      <dgm:spPr/>
      <dgm:t>
        <a:bodyPr/>
        <a:lstStyle/>
        <a:p>
          <a:endParaRPr lang="en-US"/>
        </a:p>
      </dgm:t>
    </dgm:pt>
    <dgm:pt modelId="{9DC255C2-A120-4543-9C66-86C368D22779}" type="sibTrans" cxnId="{1BCE2D10-CCF4-48AD-9F09-5EA090BDB820}">
      <dgm:prSet/>
      <dgm:spPr/>
      <dgm:t>
        <a:bodyPr/>
        <a:lstStyle/>
        <a:p>
          <a:endParaRPr lang="en-US"/>
        </a:p>
      </dgm:t>
    </dgm:pt>
    <dgm:pt modelId="{B98BD16E-4706-4D2A-95D3-C8ABB780CE11}">
      <dgm:prSet phldrT="[Text]" custT="1"/>
      <dgm:spPr>
        <a:solidFill>
          <a:srgbClr val="0BD0D9">
            <a:lumMod val="60000"/>
            <a:lumOff val="40000"/>
            <a:alpha val="90000"/>
          </a:srgbClr>
        </a:solidFill>
        <a:ln w="10795" cap="flat" cmpd="sng" algn="ctr">
          <a:solidFill>
            <a:srgbClr val="0F6FC6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 spcFirstLastPara="0" vert="horz" wrap="square" lIns="71120" tIns="71120" rIns="71120" bIns="71120" numCol="1" spcCol="1270" anchor="ctr" anchorCtr="0"/>
        <a:lstStyle/>
        <a:p>
          <a:r>
            <a:rPr lang="en-US" sz="1000" kern="1200" dirty="0"/>
            <a:t>Takeoff Elements </a:t>
          </a:r>
          <a:r>
            <a:rPr lang="en-US" sz="10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Corbel" panose="020B0503020204020204"/>
              <a:ea typeface="+mn-ea"/>
              <a:cs typeface="+mn-cs"/>
            </a:rPr>
            <a:t>within</a:t>
          </a:r>
          <a:r>
            <a:rPr lang="en-US" sz="1000" kern="1200" dirty="0"/>
            <a:t> AutoCAD</a:t>
          </a:r>
        </a:p>
      </dgm:t>
    </dgm:pt>
    <dgm:pt modelId="{89E42CFA-67AE-4631-BADF-606B2F479263}" type="parTrans" cxnId="{18C9BCCC-DE64-496E-8097-AD60450325FC}">
      <dgm:prSet/>
      <dgm:spPr/>
      <dgm:t>
        <a:bodyPr/>
        <a:lstStyle/>
        <a:p>
          <a:endParaRPr lang="en-US"/>
        </a:p>
      </dgm:t>
    </dgm:pt>
    <dgm:pt modelId="{3265A36B-53F8-419C-AFC6-92B1314C4461}" type="sibTrans" cxnId="{18C9BCCC-DE64-496E-8097-AD60450325FC}">
      <dgm:prSet/>
      <dgm:spPr/>
      <dgm:t>
        <a:bodyPr/>
        <a:lstStyle/>
        <a:p>
          <a:endParaRPr lang="en-US"/>
        </a:p>
      </dgm:t>
    </dgm:pt>
    <dgm:pt modelId="{98869E14-2C99-4EEC-92AD-18F13E225501}">
      <dgm:prSet phldrT="[Text]"/>
      <dgm:spPr/>
      <dgm:t>
        <a:bodyPr/>
        <a:lstStyle/>
        <a:p>
          <a:r>
            <a:rPr lang="en-US" dirty="0"/>
            <a:t>Takeoff Elements Properties</a:t>
          </a:r>
        </a:p>
      </dgm:t>
    </dgm:pt>
    <dgm:pt modelId="{EF037313-4667-4AA8-B83F-90FC9FC3E0A0}" type="parTrans" cxnId="{A53E6952-BC70-4A78-9E35-CC591DC8F504}">
      <dgm:prSet/>
      <dgm:spPr/>
      <dgm:t>
        <a:bodyPr/>
        <a:lstStyle/>
        <a:p>
          <a:endParaRPr lang="en-US"/>
        </a:p>
      </dgm:t>
    </dgm:pt>
    <dgm:pt modelId="{5498775C-A42E-4488-BD88-00365823DAB4}" type="sibTrans" cxnId="{A53E6952-BC70-4A78-9E35-CC591DC8F504}">
      <dgm:prSet/>
      <dgm:spPr/>
      <dgm:t>
        <a:bodyPr/>
        <a:lstStyle/>
        <a:p>
          <a:endParaRPr lang="en-US"/>
        </a:p>
      </dgm:t>
    </dgm:pt>
    <dgm:pt modelId="{16069F33-613D-478E-8153-67CCF9463219}">
      <dgm:prSet phldrT="[Text]"/>
      <dgm:spPr/>
      <dgm:t>
        <a:bodyPr/>
        <a:lstStyle/>
        <a:p>
          <a:r>
            <a:rPr lang="en-US" dirty="0"/>
            <a:t>Test &amp; Examples</a:t>
          </a:r>
        </a:p>
      </dgm:t>
    </dgm:pt>
    <dgm:pt modelId="{EDB68579-0218-4573-9E87-D7B08278059D}" type="parTrans" cxnId="{F80FE547-2A3C-49F9-8654-5363A11F47C3}">
      <dgm:prSet/>
      <dgm:spPr/>
      <dgm:t>
        <a:bodyPr/>
        <a:lstStyle/>
        <a:p>
          <a:endParaRPr lang="en-US"/>
        </a:p>
      </dgm:t>
    </dgm:pt>
    <dgm:pt modelId="{90E60B41-48C0-413B-9A94-4B6451BAB1CB}" type="sibTrans" cxnId="{F80FE547-2A3C-49F9-8654-5363A11F47C3}">
      <dgm:prSet/>
      <dgm:spPr/>
      <dgm:t>
        <a:bodyPr/>
        <a:lstStyle/>
        <a:p>
          <a:endParaRPr lang="en-US"/>
        </a:p>
      </dgm:t>
    </dgm:pt>
    <dgm:pt modelId="{FFE2B00C-3748-4700-A2C4-817ED188E926}">
      <dgm:prSet phldrT="[Text]"/>
      <dgm:spPr/>
      <dgm:t>
        <a:bodyPr/>
        <a:lstStyle/>
        <a:p>
          <a:r>
            <a:rPr lang="en-US" dirty="0"/>
            <a:t>Advantages &amp; Limitations</a:t>
          </a:r>
        </a:p>
      </dgm:t>
    </dgm:pt>
    <dgm:pt modelId="{EBDDF98C-36FB-4E24-BC3B-DB83FA0EE004}" type="parTrans" cxnId="{D399B228-750B-4FF8-A68E-5F497C05048D}">
      <dgm:prSet/>
      <dgm:spPr/>
      <dgm:t>
        <a:bodyPr/>
        <a:lstStyle/>
        <a:p>
          <a:endParaRPr lang="en-US"/>
        </a:p>
      </dgm:t>
    </dgm:pt>
    <dgm:pt modelId="{C6230A52-EC46-4BA9-9636-49B8F556FAC7}" type="sibTrans" cxnId="{D399B228-750B-4FF8-A68E-5F497C05048D}">
      <dgm:prSet/>
      <dgm:spPr/>
      <dgm:t>
        <a:bodyPr/>
        <a:lstStyle/>
        <a:p>
          <a:endParaRPr lang="en-US"/>
        </a:p>
      </dgm:t>
    </dgm:pt>
    <dgm:pt modelId="{74AD8C0D-786A-4A6F-AC29-AB6DA58104A7}">
      <dgm:prSet phldrT="[Text]" custT="1"/>
      <dgm:spPr>
        <a:solidFill>
          <a:prstClr val="white">
            <a:alpha val="90000"/>
            <a:hueOff val="0"/>
            <a:satOff val="0"/>
            <a:lumOff val="0"/>
            <a:alphaOff val="0"/>
          </a:prstClr>
        </a:solidFill>
        <a:ln w="10795" cap="flat" cmpd="sng" algn="ctr">
          <a:solidFill>
            <a:srgbClr val="0F6FC6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 spcFirstLastPara="0" vert="horz" wrap="square" lIns="71120" tIns="71120" rIns="71120" bIns="71120" numCol="1" spcCol="1270" anchor="ctr" anchorCtr="0"/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kern="120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Corbel" panose="020B0503020204020204"/>
              <a:ea typeface="+mn-ea"/>
              <a:cs typeface="+mn-cs"/>
            </a:rPr>
            <a:t>QS Tool Options</a:t>
          </a:r>
          <a:endParaRPr lang="en-US" sz="1000" kern="1200" dirty="0">
            <a:solidFill>
              <a:prstClr val="black">
                <a:hueOff val="0"/>
                <a:satOff val="0"/>
                <a:lumOff val="0"/>
                <a:alphaOff val="0"/>
              </a:prstClr>
            </a:solidFill>
            <a:latin typeface="Corbel" panose="020B0503020204020204"/>
            <a:ea typeface="+mn-ea"/>
            <a:cs typeface="+mn-cs"/>
          </a:endParaRPr>
        </a:p>
      </dgm:t>
    </dgm:pt>
    <dgm:pt modelId="{1702867C-6EAB-4D72-91D7-FFAE9533629D}" type="parTrans" cxnId="{3BA0AAA4-5AC1-449C-B1C2-1985E124A8F9}">
      <dgm:prSet/>
      <dgm:spPr/>
      <dgm:t>
        <a:bodyPr/>
        <a:lstStyle/>
        <a:p>
          <a:endParaRPr lang="en-US"/>
        </a:p>
      </dgm:t>
    </dgm:pt>
    <dgm:pt modelId="{73DF4BEB-541A-4200-B27C-5D1E2308CD58}" type="sibTrans" cxnId="{3BA0AAA4-5AC1-449C-B1C2-1985E124A8F9}">
      <dgm:prSet/>
      <dgm:spPr/>
      <dgm:t>
        <a:bodyPr/>
        <a:lstStyle/>
        <a:p>
          <a:endParaRPr lang="en-US"/>
        </a:p>
      </dgm:t>
    </dgm:pt>
    <dgm:pt modelId="{30E05A81-BF7C-4562-A551-B300E152EA0D}">
      <dgm:prSet phldrT="[Text]" custT="1"/>
      <dgm:spPr>
        <a:solidFill>
          <a:prstClr val="white">
            <a:alpha val="90000"/>
            <a:hueOff val="0"/>
            <a:satOff val="0"/>
            <a:lumOff val="0"/>
            <a:alphaOff val="0"/>
          </a:prstClr>
        </a:solidFill>
        <a:ln w="10795" cap="flat" cmpd="sng" algn="ctr">
          <a:solidFill>
            <a:srgbClr val="0F6FC6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 spcFirstLastPara="0" vert="horz" wrap="square" lIns="71120" tIns="71120" rIns="71120" bIns="71120" numCol="1" spcCol="1270" anchor="ctr" anchorCtr="0"/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kern="120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Corbel" panose="020B0503020204020204"/>
              <a:ea typeface="+mn-ea"/>
              <a:cs typeface="+mn-cs"/>
            </a:rPr>
            <a:t>Video Presentation</a:t>
          </a:r>
          <a:endParaRPr lang="en-US" sz="1000" kern="1200" dirty="0">
            <a:solidFill>
              <a:prstClr val="black">
                <a:hueOff val="0"/>
                <a:satOff val="0"/>
                <a:lumOff val="0"/>
                <a:alphaOff val="0"/>
              </a:prstClr>
            </a:solidFill>
            <a:latin typeface="Corbel" panose="020B0503020204020204"/>
            <a:ea typeface="+mn-ea"/>
            <a:cs typeface="+mn-cs"/>
          </a:endParaRPr>
        </a:p>
      </dgm:t>
    </dgm:pt>
    <dgm:pt modelId="{FEF70591-ED2C-4971-805A-16D5A72A7F80}" type="parTrans" cxnId="{E056C9C8-0C40-4BDA-AAA8-B49F248C0687}">
      <dgm:prSet/>
      <dgm:spPr/>
      <dgm:t>
        <a:bodyPr/>
        <a:lstStyle/>
        <a:p>
          <a:endParaRPr lang="en-US"/>
        </a:p>
      </dgm:t>
    </dgm:pt>
    <dgm:pt modelId="{F1C09528-389F-4385-B1A5-BC3FE6EFE4BD}" type="sibTrans" cxnId="{E056C9C8-0C40-4BDA-AAA8-B49F248C0687}">
      <dgm:prSet/>
      <dgm:spPr/>
      <dgm:t>
        <a:bodyPr/>
        <a:lstStyle/>
        <a:p>
          <a:endParaRPr lang="en-US"/>
        </a:p>
      </dgm:t>
    </dgm:pt>
    <dgm:pt modelId="{3BB88C92-1933-42F8-9624-6C220B742215}">
      <dgm:prSet phldrT="[Text]"/>
      <dgm:spPr/>
      <dgm:t>
        <a:bodyPr/>
        <a:lstStyle/>
        <a:p>
          <a:r>
            <a:rPr lang="en-US"/>
            <a:t>List of Projects QTO Done with this Tool</a:t>
          </a:r>
          <a:endParaRPr lang="en-US" dirty="0"/>
        </a:p>
      </dgm:t>
    </dgm:pt>
    <dgm:pt modelId="{5D354683-3002-4545-B87A-9670C0F4D6DA}" type="parTrans" cxnId="{DB6ED036-BD44-438C-A912-60CBE3FF627B}">
      <dgm:prSet/>
      <dgm:spPr/>
      <dgm:t>
        <a:bodyPr/>
        <a:lstStyle/>
        <a:p>
          <a:endParaRPr lang="en-US"/>
        </a:p>
      </dgm:t>
    </dgm:pt>
    <dgm:pt modelId="{D31FBDFD-EE24-44FC-88B7-5C40EAEBC625}" type="sibTrans" cxnId="{DB6ED036-BD44-438C-A912-60CBE3FF627B}">
      <dgm:prSet/>
      <dgm:spPr/>
      <dgm:t>
        <a:bodyPr/>
        <a:lstStyle/>
        <a:p>
          <a:endParaRPr lang="en-US"/>
        </a:p>
      </dgm:t>
    </dgm:pt>
    <dgm:pt modelId="{81191DE2-10DE-4474-B4F5-AC4610C917FA}" type="pres">
      <dgm:prSet presAssocID="{60BB645C-28B0-48D3-B17D-503E0016E4E5}" presName="Name0" presStyleCnt="0">
        <dgm:presLayoutVars>
          <dgm:dir/>
          <dgm:resizeHandles val="exact"/>
        </dgm:presLayoutVars>
      </dgm:prSet>
      <dgm:spPr/>
    </dgm:pt>
    <dgm:pt modelId="{55CC2B62-73A9-4F2F-99C9-3CDD55499EFF}" type="pres">
      <dgm:prSet presAssocID="{A8C08116-B862-4D00-8B1B-FCE7D02D576B}" presName="composite" presStyleCnt="0"/>
      <dgm:spPr/>
    </dgm:pt>
    <dgm:pt modelId="{6AA74166-88B5-495C-9A26-6794892D5D7E}" type="pres">
      <dgm:prSet presAssocID="{A8C08116-B862-4D00-8B1B-FCE7D02D576B}" presName="bgChev" presStyleLbl="node1" presStyleIdx="0" presStyleCnt="8"/>
      <dgm:spPr/>
    </dgm:pt>
    <dgm:pt modelId="{36BFC69A-640E-456B-AD11-A0B580142348}" type="pres">
      <dgm:prSet presAssocID="{A8C08116-B862-4D00-8B1B-FCE7D02D576B}" presName="txNode" presStyleLbl="fgAcc1" presStyleIdx="0" presStyleCnt="8" custLinFactNeighborX="2455" custLinFactNeighborY="-2162">
        <dgm:presLayoutVars>
          <dgm:bulletEnabled val="1"/>
        </dgm:presLayoutVars>
      </dgm:prSet>
      <dgm:spPr>
        <a:xfrm>
          <a:off x="384685" y="776966"/>
          <a:ext cx="1121195" cy="512504"/>
        </a:xfrm>
        <a:prstGeom prst="roundRect">
          <a:avLst>
            <a:gd name="adj" fmla="val 10000"/>
          </a:avLst>
        </a:prstGeom>
      </dgm:spPr>
    </dgm:pt>
    <dgm:pt modelId="{294226AD-BFDB-40B5-9360-A9990710596F}" type="pres">
      <dgm:prSet presAssocID="{9DC255C2-A120-4543-9C66-86C368D22779}" presName="compositeSpace" presStyleCnt="0"/>
      <dgm:spPr/>
    </dgm:pt>
    <dgm:pt modelId="{561CD779-5F9F-46D2-84EA-4289EF5BC44F}" type="pres">
      <dgm:prSet presAssocID="{30E05A81-BF7C-4562-A551-B300E152EA0D}" presName="composite" presStyleCnt="0"/>
      <dgm:spPr/>
    </dgm:pt>
    <dgm:pt modelId="{F2F8C9D8-E094-4C95-8144-34573040A3FF}" type="pres">
      <dgm:prSet presAssocID="{30E05A81-BF7C-4562-A551-B300E152EA0D}" presName="bgChev" presStyleLbl="node1" presStyleIdx="1" presStyleCnt="8"/>
      <dgm:spPr/>
    </dgm:pt>
    <dgm:pt modelId="{01962697-183B-4EA0-A916-DC7641BCD7A8}" type="pres">
      <dgm:prSet presAssocID="{30E05A81-BF7C-4562-A551-B300E152EA0D}" presName="txNode" presStyleLbl="fgAcc1" presStyleIdx="1" presStyleCnt="8">
        <dgm:presLayoutVars>
          <dgm:bulletEnabled val="1"/>
        </dgm:presLayoutVars>
      </dgm:prSet>
      <dgm:spPr/>
    </dgm:pt>
    <dgm:pt modelId="{53F27104-6337-484C-AC9B-80B404E44E89}" type="pres">
      <dgm:prSet presAssocID="{F1C09528-389F-4385-B1A5-BC3FE6EFE4BD}" presName="compositeSpace" presStyleCnt="0"/>
      <dgm:spPr/>
    </dgm:pt>
    <dgm:pt modelId="{E23CFC3A-EAFE-4D79-AD11-F27C511C1638}" type="pres">
      <dgm:prSet presAssocID="{74AD8C0D-786A-4A6F-AC29-AB6DA58104A7}" presName="composite" presStyleCnt="0"/>
      <dgm:spPr/>
    </dgm:pt>
    <dgm:pt modelId="{941F9F95-515F-4A5B-B62C-D4705D858473}" type="pres">
      <dgm:prSet presAssocID="{74AD8C0D-786A-4A6F-AC29-AB6DA58104A7}" presName="bgChev" presStyleLbl="node1" presStyleIdx="2" presStyleCnt="8"/>
      <dgm:spPr/>
    </dgm:pt>
    <dgm:pt modelId="{3BC920B6-E490-4D90-8AC1-40DE3EBCE8F2}" type="pres">
      <dgm:prSet presAssocID="{74AD8C0D-786A-4A6F-AC29-AB6DA58104A7}" presName="txNode" presStyleLbl="fgAcc1" presStyleIdx="2" presStyleCnt="8">
        <dgm:presLayoutVars>
          <dgm:bulletEnabled val="1"/>
        </dgm:presLayoutVars>
      </dgm:prSet>
      <dgm:spPr>
        <a:xfrm>
          <a:off x="3390289" y="788046"/>
          <a:ext cx="1121195" cy="512504"/>
        </a:xfrm>
        <a:prstGeom prst="roundRect">
          <a:avLst>
            <a:gd name="adj" fmla="val 10000"/>
          </a:avLst>
        </a:prstGeom>
      </dgm:spPr>
    </dgm:pt>
    <dgm:pt modelId="{6DEF7073-B19F-4B54-84EE-2C278BFB1E8D}" type="pres">
      <dgm:prSet presAssocID="{73DF4BEB-541A-4200-B27C-5D1E2308CD58}" presName="compositeSpace" presStyleCnt="0"/>
      <dgm:spPr/>
    </dgm:pt>
    <dgm:pt modelId="{AE8CFCB3-4663-43EE-A6D7-E08E3E8754E7}" type="pres">
      <dgm:prSet presAssocID="{B98BD16E-4706-4D2A-95D3-C8ABB780CE11}" presName="composite" presStyleCnt="0"/>
      <dgm:spPr/>
    </dgm:pt>
    <dgm:pt modelId="{4AEA38AD-303F-4EDA-B93F-E886B69B38A3}" type="pres">
      <dgm:prSet presAssocID="{B98BD16E-4706-4D2A-95D3-C8ABB780CE11}" presName="bgChev" presStyleLbl="node1" presStyleIdx="3" presStyleCnt="8"/>
      <dgm:spPr/>
    </dgm:pt>
    <dgm:pt modelId="{AEDCF2EB-6567-4328-80FB-BEACF265CA65}" type="pres">
      <dgm:prSet presAssocID="{B98BD16E-4706-4D2A-95D3-C8ABB780CE11}" presName="txNode" presStyleLbl="fgAcc1" presStyleIdx="3" presStyleCnt="8">
        <dgm:presLayoutVars>
          <dgm:bulletEnabled val="1"/>
        </dgm:presLayoutVars>
      </dgm:prSet>
      <dgm:spPr>
        <a:xfrm>
          <a:off x="4906854" y="788046"/>
          <a:ext cx="1121195" cy="512504"/>
        </a:xfrm>
        <a:prstGeom prst="roundRect">
          <a:avLst>
            <a:gd name="adj" fmla="val 10000"/>
          </a:avLst>
        </a:prstGeom>
      </dgm:spPr>
    </dgm:pt>
    <dgm:pt modelId="{40E3DA2C-5769-4329-B6DD-451AB59229A4}" type="pres">
      <dgm:prSet presAssocID="{3265A36B-53F8-419C-AFC6-92B1314C4461}" presName="compositeSpace" presStyleCnt="0"/>
      <dgm:spPr/>
    </dgm:pt>
    <dgm:pt modelId="{E7D21594-8C11-48FC-8984-8FF24C2BF93B}" type="pres">
      <dgm:prSet presAssocID="{98869E14-2C99-4EEC-92AD-18F13E225501}" presName="composite" presStyleCnt="0"/>
      <dgm:spPr/>
    </dgm:pt>
    <dgm:pt modelId="{2B40BBB7-A34B-4F06-B21A-F0B6FEA560FB}" type="pres">
      <dgm:prSet presAssocID="{98869E14-2C99-4EEC-92AD-18F13E225501}" presName="bgChev" presStyleLbl="node1" presStyleIdx="4" presStyleCnt="8"/>
      <dgm:spPr/>
    </dgm:pt>
    <dgm:pt modelId="{BE1DD81C-8AB6-4F43-A413-D8BCF631C10A}" type="pres">
      <dgm:prSet presAssocID="{98869E14-2C99-4EEC-92AD-18F13E225501}" presName="txNode" presStyleLbl="fgAcc1" presStyleIdx="4" presStyleCnt="8">
        <dgm:presLayoutVars>
          <dgm:bulletEnabled val="1"/>
        </dgm:presLayoutVars>
      </dgm:prSet>
      <dgm:spPr/>
    </dgm:pt>
    <dgm:pt modelId="{554F4648-A700-4B17-8979-DC308857D4B2}" type="pres">
      <dgm:prSet presAssocID="{5498775C-A42E-4488-BD88-00365823DAB4}" presName="compositeSpace" presStyleCnt="0"/>
      <dgm:spPr/>
    </dgm:pt>
    <dgm:pt modelId="{C4490A0A-B9C3-4A10-BF4F-133477A6587F}" type="pres">
      <dgm:prSet presAssocID="{16069F33-613D-478E-8153-67CCF9463219}" presName="composite" presStyleCnt="0"/>
      <dgm:spPr/>
    </dgm:pt>
    <dgm:pt modelId="{B847E4E1-B7DC-4C0A-A78C-34F6E0FC097C}" type="pres">
      <dgm:prSet presAssocID="{16069F33-613D-478E-8153-67CCF9463219}" presName="bgChev" presStyleLbl="node1" presStyleIdx="5" presStyleCnt="8"/>
      <dgm:spPr/>
    </dgm:pt>
    <dgm:pt modelId="{CBD39849-7713-405E-8FBB-9906D71A484F}" type="pres">
      <dgm:prSet presAssocID="{16069F33-613D-478E-8153-67CCF9463219}" presName="txNode" presStyleLbl="fgAcc1" presStyleIdx="5" presStyleCnt="8">
        <dgm:presLayoutVars>
          <dgm:bulletEnabled val="1"/>
        </dgm:presLayoutVars>
      </dgm:prSet>
      <dgm:spPr/>
    </dgm:pt>
    <dgm:pt modelId="{10D7473C-D325-41AF-B8FC-82AC2C524EB3}" type="pres">
      <dgm:prSet presAssocID="{90E60B41-48C0-413B-9A94-4B6451BAB1CB}" presName="compositeSpace" presStyleCnt="0"/>
      <dgm:spPr/>
    </dgm:pt>
    <dgm:pt modelId="{55FA641F-ACC3-49DA-A8CD-C45490F38E8D}" type="pres">
      <dgm:prSet presAssocID="{3BB88C92-1933-42F8-9624-6C220B742215}" presName="composite" presStyleCnt="0"/>
      <dgm:spPr/>
    </dgm:pt>
    <dgm:pt modelId="{17CC1EA5-0CF7-4216-BFC0-E87D7B273136}" type="pres">
      <dgm:prSet presAssocID="{3BB88C92-1933-42F8-9624-6C220B742215}" presName="bgChev" presStyleLbl="node1" presStyleIdx="6" presStyleCnt="8"/>
      <dgm:spPr/>
    </dgm:pt>
    <dgm:pt modelId="{D2D8709A-04E7-4452-B6FD-571FAFAB2E3E}" type="pres">
      <dgm:prSet presAssocID="{3BB88C92-1933-42F8-9624-6C220B742215}" presName="txNode" presStyleLbl="fgAcc1" presStyleIdx="6" presStyleCnt="8">
        <dgm:presLayoutVars>
          <dgm:bulletEnabled val="1"/>
        </dgm:presLayoutVars>
      </dgm:prSet>
      <dgm:spPr/>
    </dgm:pt>
    <dgm:pt modelId="{81AA3826-7E9C-491F-9A63-22C7011D43D2}" type="pres">
      <dgm:prSet presAssocID="{D31FBDFD-EE24-44FC-88B7-5C40EAEBC625}" presName="compositeSpace" presStyleCnt="0"/>
      <dgm:spPr/>
    </dgm:pt>
    <dgm:pt modelId="{3F5E408A-1E06-442F-918F-A42E6292299F}" type="pres">
      <dgm:prSet presAssocID="{FFE2B00C-3748-4700-A2C4-817ED188E926}" presName="composite" presStyleCnt="0"/>
      <dgm:spPr/>
    </dgm:pt>
    <dgm:pt modelId="{AA15A78F-888B-48E2-9DD1-4CA0A7322624}" type="pres">
      <dgm:prSet presAssocID="{FFE2B00C-3748-4700-A2C4-817ED188E926}" presName="bgChev" presStyleLbl="node1" presStyleIdx="7" presStyleCnt="8"/>
      <dgm:spPr/>
    </dgm:pt>
    <dgm:pt modelId="{63EAAA05-3385-4690-965D-6A15D6BC7609}" type="pres">
      <dgm:prSet presAssocID="{FFE2B00C-3748-4700-A2C4-817ED188E926}" presName="txNode" presStyleLbl="fgAcc1" presStyleIdx="7" presStyleCnt="8">
        <dgm:presLayoutVars>
          <dgm:bulletEnabled val="1"/>
        </dgm:presLayoutVars>
      </dgm:prSet>
      <dgm:spPr/>
    </dgm:pt>
  </dgm:ptLst>
  <dgm:cxnLst>
    <dgm:cxn modelId="{F8CCE623-C791-46F2-A8E6-CEECEC3300E8}" type="presOf" srcId="{B98BD16E-4706-4D2A-95D3-C8ABB780CE11}" destId="{AEDCF2EB-6567-4328-80FB-BEACF265CA65}" srcOrd="0" destOrd="0" presId="urn:microsoft.com/office/officeart/2005/8/layout/chevronAccent+Icon"/>
    <dgm:cxn modelId="{C2325049-5FDE-4F9B-837E-AA91B0799029}" type="presOf" srcId="{98869E14-2C99-4EEC-92AD-18F13E225501}" destId="{BE1DD81C-8AB6-4F43-A413-D8BCF631C10A}" srcOrd="0" destOrd="0" presId="urn:microsoft.com/office/officeart/2005/8/layout/chevronAccent+Icon"/>
    <dgm:cxn modelId="{A53E6952-BC70-4A78-9E35-CC591DC8F504}" srcId="{60BB645C-28B0-48D3-B17D-503E0016E4E5}" destId="{98869E14-2C99-4EEC-92AD-18F13E225501}" srcOrd="4" destOrd="0" parTransId="{EF037313-4667-4AA8-B83F-90FC9FC3E0A0}" sibTransId="{5498775C-A42E-4488-BD88-00365823DAB4}"/>
    <dgm:cxn modelId="{D20BFE16-2EE6-45CD-88EE-58552A47DDF7}" type="presOf" srcId="{3BB88C92-1933-42F8-9624-6C220B742215}" destId="{D2D8709A-04E7-4452-B6FD-571FAFAB2E3E}" srcOrd="0" destOrd="0" presId="urn:microsoft.com/office/officeart/2005/8/layout/chevronAccent+Icon"/>
    <dgm:cxn modelId="{E056C9C8-0C40-4BDA-AAA8-B49F248C0687}" srcId="{60BB645C-28B0-48D3-B17D-503E0016E4E5}" destId="{30E05A81-BF7C-4562-A551-B300E152EA0D}" srcOrd="1" destOrd="0" parTransId="{FEF70591-ED2C-4971-805A-16D5A72A7F80}" sibTransId="{F1C09528-389F-4385-B1A5-BC3FE6EFE4BD}"/>
    <dgm:cxn modelId="{D399B228-750B-4FF8-A68E-5F497C05048D}" srcId="{60BB645C-28B0-48D3-B17D-503E0016E4E5}" destId="{FFE2B00C-3748-4700-A2C4-817ED188E926}" srcOrd="7" destOrd="0" parTransId="{EBDDF98C-36FB-4E24-BC3B-DB83FA0EE004}" sibTransId="{C6230A52-EC46-4BA9-9636-49B8F556FAC7}"/>
    <dgm:cxn modelId="{3BA0AAA4-5AC1-449C-B1C2-1985E124A8F9}" srcId="{60BB645C-28B0-48D3-B17D-503E0016E4E5}" destId="{74AD8C0D-786A-4A6F-AC29-AB6DA58104A7}" srcOrd="2" destOrd="0" parTransId="{1702867C-6EAB-4D72-91D7-FFAE9533629D}" sibTransId="{73DF4BEB-541A-4200-B27C-5D1E2308CD58}"/>
    <dgm:cxn modelId="{1BCE2D10-CCF4-48AD-9F09-5EA090BDB820}" srcId="{60BB645C-28B0-48D3-B17D-503E0016E4E5}" destId="{A8C08116-B862-4D00-8B1B-FCE7D02D576B}" srcOrd="0" destOrd="0" parTransId="{4C1051DF-F6D7-43FC-856C-0DCC0C2757B4}" sibTransId="{9DC255C2-A120-4543-9C66-86C368D22779}"/>
    <dgm:cxn modelId="{EAC87C28-12B8-4744-8F70-89F4128715B6}" type="presOf" srcId="{30E05A81-BF7C-4562-A551-B300E152EA0D}" destId="{01962697-183B-4EA0-A916-DC7641BCD7A8}" srcOrd="0" destOrd="0" presId="urn:microsoft.com/office/officeart/2005/8/layout/chevronAccent+Icon"/>
    <dgm:cxn modelId="{DB6ED036-BD44-438C-A912-60CBE3FF627B}" srcId="{60BB645C-28B0-48D3-B17D-503E0016E4E5}" destId="{3BB88C92-1933-42F8-9624-6C220B742215}" srcOrd="6" destOrd="0" parTransId="{5D354683-3002-4545-B87A-9670C0F4D6DA}" sibTransId="{D31FBDFD-EE24-44FC-88B7-5C40EAEBC625}"/>
    <dgm:cxn modelId="{F6B71EF4-542A-4526-97E7-CA31D2DF8499}" type="presOf" srcId="{60BB645C-28B0-48D3-B17D-503E0016E4E5}" destId="{81191DE2-10DE-4474-B4F5-AC4610C917FA}" srcOrd="0" destOrd="0" presId="urn:microsoft.com/office/officeart/2005/8/layout/chevronAccent+Icon"/>
    <dgm:cxn modelId="{44180428-60F9-49AB-BCFF-AE04619DF211}" type="presOf" srcId="{FFE2B00C-3748-4700-A2C4-817ED188E926}" destId="{63EAAA05-3385-4690-965D-6A15D6BC7609}" srcOrd="0" destOrd="0" presId="urn:microsoft.com/office/officeart/2005/8/layout/chevronAccent+Icon"/>
    <dgm:cxn modelId="{43689C98-16B4-47B2-836F-EFE46B27D27D}" type="presOf" srcId="{16069F33-613D-478E-8153-67CCF9463219}" destId="{CBD39849-7713-405E-8FBB-9906D71A484F}" srcOrd="0" destOrd="0" presId="urn:microsoft.com/office/officeart/2005/8/layout/chevronAccent+Icon"/>
    <dgm:cxn modelId="{18C9BCCC-DE64-496E-8097-AD60450325FC}" srcId="{60BB645C-28B0-48D3-B17D-503E0016E4E5}" destId="{B98BD16E-4706-4D2A-95D3-C8ABB780CE11}" srcOrd="3" destOrd="0" parTransId="{89E42CFA-67AE-4631-BADF-606B2F479263}" sibTransId="{3265A36B-53F8-419C-AFC6-92B1314C4461}"/>
    <dgm:cxn modelId="{1288D067-5FD0-475F-B3DA-B87AA190A86E}" type="presOf" srcId="{A8C08116-B862-4D00-8B1B-FCE7D02D576B}" destId="{36BFC69A-640E-456B-AD11-A0B580142348}" srcOrd="0" destOrd="0" presId="urn:microsoft.com/office/officeart/2005/8/layout/chevronAccent+Icon"/>
    <dgm:cxn modelId="{F80FE547-2A3C-49F9-8654-5363A11F47C3}" srcId="{60BB645C-28B0-48D3-B17D-503E0016E4E5}" destId="{16069F33-613D-478E-8153-67CCF9463219}" srcOrd="5" destOrd="0" parTransId="{EDB68579-0218-4573-9E87-D7B08278059D}" sibTransId="{90E60B41-48C0-413B-9A94-4B6451BAB1CB}"/>
    <dgm:cxn modelId="{F92D083B-0787-4FF2-9AED-664C86102B41}" type="presOf" srcId="{74AD8C0D-786A-4A6F-AC29-AB6DA58104A7}" destId="{3BC920B6-E490-4D90-8AC1-40DE3EBCE8F2}" srcOrd="0" destOrd="0" presId="urn:microsoft.com/office/officeart/2005/8/layout/chevronAccent+Icon"/>
    <dgm:cxn modelId="{DB02B72A-C4F5-490D-A578-AA66473E1500}" type="presParOf" srcId="{81191DE2-10DE-4474-B4F5-AC4610C917FA}" destId="{55CC2B62-73A9-4F2F-99C9-3CDD55499EFF}" srcOrd="0" destOrd="0" presId="urn:microsoft.com/office/officeart/2005/8/layout/chevronAccent+Icon"/>
    <dgm:cxn modelId="{0A3CF530-EA08-4DA0-8381-6DFDCBA5077C}" type="presParOf" srcId="{55CC2B62-73A9-4F2F-99C9-3CDD55499EFF}" destId="{6AA74166-88B5-495C-9A26-6794892D5D7E}" srcOrd="0" destOrd="0" presId="urn:microsoft.com/office/officeart/2005/8/layout/chevronAccent+Icon"/>
    <dgm:cxn modelId="{CBAAEC6D-69BE-4AA0-9C1C-61A6A87756E2}" type="presParOf" srcId="{55CC2B62-73A9-4F2F-99C9-3CDD55499EFF}" destId="{36BFC69A-640E-456B-AD11-A0B580142348}" srcOrd="1" destOrd="0" presId="urn:microsoft.com/office/officeart/2005/8/layout/chevronAccent+Icon"/>
    <dgm:cxn modelId="{4972F9CF-3959-4A82-8676-15D85202768F}" type="presParOf" srcId="{81191DE2-10DE-4474-B4F5-AC4610C917FA}" destId="{294226AD-BFDB-40B5-9360-A9990710596F}" srcOrd="1" destOrd="0" presId="urn:microsoft.com/office/officeart/2005/8/layout/chevronAccent+Icon"/>
    <dgm:cxn modelId="{108F37FF-C7A2-44CE-B709-FA8D9984504C}" type="presParOf" srcId="{81191DE2-10DE-4474-B4F5-AC4610C917FA}" destId="{561CD779-5F9F-46D2-84EA-4289EF5BC44F}" srcOrd="2" destOrd="0" presId="urn:microsoft.com/office/officeart/2005/8/layout/chevronAccent+Icon"/>
    <dgm:cxn modelId="{1888758F-63C5-4CCA-83AF-BFBFA1685550}" type="presParOf" srcId="{561CD779-5F9F-46D2-84EA-4289EF5BC44F}" destId="{F2F8C9D8-E094-4C95-8144-34573040A3FF}" srcOrd="0" destOrd="0" presId="urn:microsoft.com/office/officeart/2005/8/layout/chevronAccent+Icon"/>
    <dgm:cxn modelId="{09F227C2-6052-4B9B-B2BC-1B85ED95E245}" type="presParOf" srcId="{561CD779-5F9F-46D2-84EA-4289EF5BC44F}" destId="{01962697-183B-4EA0-A916-DC7641BCD7A8}" srcOrd="1" destOrd="0" presId="urn:microsoft.com/office/officeart/2005/8/layout/chevronAccent+Icon"/>
    <dgm:cxn modelId="{C82D7073-7363-4762-96E3-A13F64B1A2BA}" type="presParOf" srcId="{81191DE2-10DE-4474-B4F5-AC4610C917FA}" destId="{53F27104-6337-484C-AC9B-80B404E44E89}" srcOrd="3" destOrd="0" presId="urn:microsoft.com/office/officeart/2005/8/layout/chevronAccent+Icon"/>
    <dgm:cxn modelId="{0CAE6C3D-3C9A-4E8F-9A4A-D7093A7E2697}" type="presParOf" srcId="{81191DE2-10DE-4474-B4F5-AC4610C917FA}" destId="{E23CFC3A-EAFE-4D79-AD11-F27C511C1638}" srcOrd="4" destOrd="0" presId="urn:microsoft.com/office/officeart/2005/8/layout/chevronAccent+Icon"/>
    <dgm:cxn modelId="{439357BB-FF67-443D-B64D-E102C47D1581}" type="presParOf" srcId="{E23CFC3A-EAFE-4D79-AD11-F27C511C1638}" destId="{941F9F95-515F-4A5B-B62C-D4705D858473}" srcOrd="0" destOrd="0" presId="urn:microsoft.com/office/officeart/2005/8/layout/chevronAccent+Icon"/>
    <dgm:cxn modelId="{4CC1859A-F6DE-46D6-86D8-3922C19E373A}" type="presParOf" srcId="{E23CFC3A-EAFE-4D79-AD11-F27C511C1638}" destId="{3BC920B6-E490-4D90-8AC1-40DE3EBCE8F2}" srcOrd="1" destOrd="0" presId="urn:microsoft.com/office/officeart/2005/8/layout/chevronAccent+Icon"/>
    <dgm:cxn modelId="{0FAAFD00-5D25-4A99-89F0-D9AA75862788}" type="presParOf" srcId="{81191DE2-10DE-4474-B4F5-AC4610C917FA}" destId="{6DEF7073-B19F-4B54-84EE-2C278BFB1E8D}" srcOrd="5" destOrd="0" presId="urn:microsoft.com/office/officeart/2005/8/layout/chevronAccent+Icon"/>
    <dgm:cxn modelId="{A2F1367A-A638-462C-BDEC-50C5328E799F}" type="presParOf" srcId="{81191DE2-10DE-4474-B4F5-AC4610C917FA}" destId="{AE8CFCB3-4663-43EE-A6D7-E08E3E8754E7}" srcOrd="6" destOrd="0" presId="urn:microsoft.com/office/officeart/2005/8/layout/chevronAccent+Icon"/>
    <dgm:cxn modelId="{0446B162-EA1E-49EA-8E07-8AB94E9A94A0}" type="presParOf" srcId="{AE8CFCB3-4663-43EE-A6D7-E08E3E8754E7}" destId="{4AEA38AD-303F-4EDA-B93F-E886B69B38A3}" srcOrd="0" destOrd="0" presId="urn:microsoft.com/office/officeart/2005/8/layout/chevronAccent+Icon"/>
    <dgm:cxn modelId="{9D27EB82-5097-43ED-ABC1-A60A5B150835}" type="presParOf" srcId="{AE8CFCB3-4663-43EE-A6D7-E08E3E8754E7}" destId="{AEDCF2EB-6567-4328-80FB-BEACF265CA65}" srcOrd="1" destOrd="0" presId="urn:microsoft.com/office/officeart/2005/8/layout/chevronAccent+Icon"/>
    <dgm:cxn modelId="{14ED5EF9-02CA-4A29-A41A-55814A359206}" type="presParOf" srcId="{81191DE2-10DE-4474-B4F5-AC4610C917FA}" destId="{40E3DA2C-5769-4329-B6DD-451AB59229A4}" srcOrd="7" destOrd="0" presId="urn:microsoft.com/office/officeart/2005/8/layout/chevronAccent+Icon"/>
    <dgm:cxn modelId="{623EAB56-54E7-4865-91FA-FD172EA63C29}" type="presParOf" srcId="{81191DE2-10DE-4474-B4F5-AC4610C917FA}" destId="{E7D21594-8C11-48FC-8984-8FF24C2BF93B}" srcOrd="8" destOrd="0" presId="urn:microsoft.com/office/officeart/2005/8/layout/chevronAccent+Icon"/>
    <dgm:cxn modelId="{E04A5427-F9FE-4ADE-BCB4-3B2AC697CF07}" type="presParOf" srcId="{E7D21594-8C11-48FC-8984-8FF24C2BF93B}" destId="{2B40BBB7-A34B-4F06-B21A-F0B6FEA560FB}" srcOrd="0" destOrd="0" presId="urn:microsoft.com/office/officeart/2005/8/layout/chevronAccent+Icon"/>
    <dgm:cxn modelId="{2E4511A4-A618-4A71-9D93-32898173EF66}" type="presParOf" srcId="{E7D21594-8C11-48FC-8984-8FF24C2BF93B}" destId="{BE1DD81C-8AB6-4F43-A413-D8BCF631C10A}" srcOrd="1" destOrd="0" presId="urn:microsoft.com/office/officeart/2005/8/layout/chevronAccent+Icon"/>
    <dgm:cxn modelId="{EF88C322-06E5-4656-9593-B589FD86B51E}" type="presParOf" srcId="{81191DE2-10DE-4474-B4F5-AC4610C917FA}" destId="{554F4648-A700-4B17-8979-DC308857D4B2}" srcOrd="9" destOrd="0" presId="urn:microsoft.com/office/officeart/2005/8/layout/chevronAccent+Icon"/>
    <dgm:cxn modelId="{4238DD7B-8EB4-45E2-ACC7-8CB72CCA7E60}" type="presParOf" srcId="{81191DE2-10DE-4474-B4F5-AC4610C917FA}" destId="{C4490A0A-B9C3-4A10-BF4F-133477A6587F}" srcOrd="10" destOrd="0" presId="urn:microsoft.com/office/officeart/2005/8/layout/chevronAccent+Icon"/>
    <dgm:cxn modelId="{1B9ABAEF-11A1-4F25-B73E-7E22527F6EF1}" type="presParOf" srcId="{C4490A0A-B9C3-4A10-BF4F-133477A6587F}" destId="{B847E4E1-B7DC-4C0A-A78C-34F6E0FC097C}" srcOrd="0" destOrd="0" presId="urn:microsoft.com/office/officeart/2005/8/layout/chevronAccent+Icon"/>
    <dgm:cxn modelId="{6A3C9CC7-5818-4283-80EE-4401FA11D341}" type="presParOf" srcId="{C4490A0A-B9C3-4A10-BF4F-133477A6587F}" destId="{CBD39849-7713-405E-8FBB-9906D71A484F}" srcOrd="1" destOrd="0" presId="urn:microsoft.com/office/officeart/2005/8/layout/chevronAccent+Icon"/>
    <dgm:cxn modelId="{44DAC97C-2640-4B68-BA09-AB4E9963D543}" type="presParOf" srcId="{81191DE2-10DE-4474-B4F5-AC4610C917FA}" destId="{10D7473C-D325-41AF-B8FC-82AC2C524EB3}" srcOrd="11" destOrd="0" presId="urn:microsoft.com/office/officeart/2005/8/layout/chevronAccent+Icon"/>
    <dgm:cxn modelId="{96C6B435-3EB7-4788-8E19-BA773DD16ABE}" type="presParOf" srcId="{81191DE2-10DE-4474-B4F5-AC4610C917FA}" destId="{55FA641F-ACC3-49DA-A8CD-C45490F38E8D}" srcOrd="12" destOrd="0" presId="urn:microsoft.com/office/officeart/2005/8/layout/chevronAccent+Icon"/>
    <dgm:cxn modelId="{53C5219C-414A-4A72-A40B-C26562702B35}" type="presParOf" srcId="{55FA641F-ACC3-49DA-A8CD-C45490F38E8D}" destId="{17CC1EA5-0CF7-4216-BFC0-E87D7B273136}" srcOrd="0" destOrd="0" presId="urn:microsoft.com/office/officeart/2005/8/layout/chevronAccent+Icon"/>
    <dgm:cxn modelId="{BC25F93B-B7B1-4A3E-BD96-BCC4C3D9ABEB}" type="presParOf" srcId="{55FA641F-ACC3-49DA-A8CD-C45490F38E8D}" destId="{D2D8709A-04E7-4452-B6FD-571FAFAB2E3E}" srcOrd="1" destOrd="0" presId="urn:microsoft.com/office/officeart/2005/8/layout/chevronAccent+Icon"/>
    <dgm:cxn modelId="{108DA6B0-3052-4F94-825B-FAE97A1F90F2}" type="presParOf" srcId="{81191DE2-10DE-4474-B4F5-AC4610C917FA}" destId="{81AA3826-7E9C-491F-9A63-22C7011D43D2}" srcOrd="13" destOrd="0" presId="urn:microsoft.com/office/officeart/2005/8/layout/chevronAccent+Icon"/>
    <dgm:cxn modelId="{3C0BD2A4-F186-40FE-87B5-6D8DB2EB3341}" type="presParOf" srcId="{81191DE2-10DE-4474-B4F5-AC4610C917FA}" destId="{3F5E408A-1E06-442F-918F-A42E6292299F}" srcOrd="14" destOrd="0" presId="urn:microsoft.com/office/officeart/2005/8/layout/chevronAccent+Icon"/>
    <dgm:cxn modelId="{9CA07CE9-3EAD-4449-B2EC-2E4171310C17}" type="presParOf" srcId="{3F5E408A-1E06-442F-918F-A42E6292299F}" destId="{AA15A78F-888B-48E2-9DD1-4CA0A7322624}" srcOrd="0" destOrd="0" presId="urn:microsoft.com/office/officeart/2005/8/layout/chevronAccent+Icon"/>
    <dgm:cxn modelId="{4C822BAD-0632-485F-B1A9-6855A1C20F40}" type="presParOf" srcId="{3F5E408A-1E06-442F-918F-A42E6292299F}" destId="{63EAAA05-3385-4690-965D-6A15D6BC7609}" srcOrd="1" destOrd="0" presId="urn:microsoft.com/office/officeart/2005/8/layout/chevronAccent+Icon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60BB645C-28B0-48D3-B17D-503E0016E4E5}" type="doc">
      <dgm:prSet loTypeId="urn:microsoft.com/office/officeart/2005/8/layout/chevronAccent+Icon" loCatId="process" qsTypeId="urn:microsoft.com/office/officeart/2005/8/quickstyle/simple1" qsCatId="simple" csTypeId="urn:microsoft.com/office/officeart/2005/8/colors/accent1_2" csCatId="accent1" phldr="1"/>
      <dgm:spPr/>
    </dgm:pt>
    <dgm:pt modelId="{A8C08116-B862-4D00-8B1B-FCE7D02D576B}">
      <dgm:prSet phldrT="[Text]" custT="1"/>
      <dgm:spPr>
        <a:solidFill>
          <a:prstClr val="white">
            <a:alpha val="90000"/>
            <a:hueOff val="0"/>
            <a:satOff val="0"/>
            <a:lumOff val="0"/>
            <a:alphaOff val="0"/>
          </a:prstClr>
        </a:solidFill>
        <a:ln w="10795" cap="flat" cmpd="sng" algn="ctr">
          <a:solidFill>
            <a:srgbClr val="0F6FC6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 spcFirstLastPara="0" vert="horz" wrap="square" lIns="71120" tIns="71120" rIns="71120" bIns="71120" numCol="1" spcCol="1270" anchor="ctr" anchorCtr="0"/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Corbel" panose="020B0503020204020204"/>
              <a:ea typeface="+mn-ea"/>
              <a:cs typeface="+mn-cs"/>
            </a:rPr>
            <a:t>Concept &amp; Requirements</a:t>
          </a:r>
        </a:p>
      </dgm:t>
    </dgm:pt>
    <dgm:pt modelId="{4C1051DF-F6D7-43FC-856C-0DCC0C2757B4}" type="parTrans" cxnId="{1BCE2D10-CCF4-48AD-9F09-5EA090BDB820}">
      <dgm:prSet/>
      <dgm:spPr/>
      <dgm:t>
        <a:bodyPr/>
        <a:lstStyle/>
        <a:p>
          <a:endParaRPr lang="en-US"/>
        </a:p>
      </dgm:t>
    </dgm:pt>
    <dgm:pt modelId="{9DC255C2-A120-4543-9C66-86C368D22779}" type="sibTrans" cxnId="{1BCE2D10-CCF4-48AD-9F09-5EA090BDB820}">
      <dgm:prSet/>
      <dgm:spPr/>
      <dgm:t>
        <a:bodyPr/>
        <a:lstStyle/>
        <a:p>
          <a:endParaRPr lang="en-US"/>
        </a:p>
      </dgm:t>
    </dgm:pt>
    <dgm:pt modelId="{B98BD16E-4706-4D2A-95D3-C8ABB780CE11}">
      <dgm:prSet phldrT="[Text]" custT="1"/>
      <dgm:spPr>
        <a:solidFill>
          <a:prstClr val="white">
            <a:alpha val="90000"/>
            <a:hueOff val="0"/>
            <a:satOff val="0"/>
            <a:lumOff val="0"/>
            <a:alphaOff val="0"/>
          </a:prstClr>
        </a:solidFill>
        <a:ln w="10795" cap="flat" cmpd="sng" algn="ctr">
          <a:solidFill>
            <a:srgbClr val="0F6FC6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 spcFirstLastPara="0" vert="horz" wrap="square" lIns="71120" tIns="71120" rIns="71120" bIns="71120" numCol="1" spcCol="1270" anchor="ctr" anchorCtr="0"/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Corbel" panose="020B0503020204020204"/>
              <a:ea typeface="+mn-ea"/>
              <a:cs typeface="+mn-cs"/>
            </a:rPr>
            <a:t>Takeoff Elements within AutoCAD</a:t>
          </a:r>
        </a:p>
      </dgm:t>
    </dgm:pt>
    <dgm:pt modelId="{89E42CFA-67AE-4631-BADF-606B2F479263}" type="parTrans" cxnId="{18C9BCCC-DE64-496E-8097-AD60450325FC}">
      <dgm:prSet/>
      <dgm:spPr/>
      <dgm:t>
        <a:bodyPr/>
        <a:lstStyle/>
        <a:p>
          <a:endParaRPr lang="en-US"/>
        </a:p>
      </dgm:t>
    </dgm:pt>
    <dgm:pt modelId="{3265A36B-53F8-419C-AFC6-92B1314C4461}" type="sibTrans" cxnId="{18C9BCCC-DE64-496E-8097-AD60450325FC}">
      <dgm:prSet/>
      <dgm:spPr/>
      <dgm:t>
        <a:bodyPr/>
        <a:lstStyle/>
        <a:p>
          <a:endParaRPr lang="en-US"/>
        </a:p>
      </dgm:t>
    </dgm:pt>
    <dgm:pt modelId="{98869E14-2C99-4EEC-92AD-18F13E225501}">
      <dgm:prSet phldrT="[Text]" custT="1"/>
      <dgm:spPr>
        <a:solidFill>
          <a:srgbClr val="0BD0D9">
            <a:lumMod val="60000"/>
            <a:lumOff val="40000"/>
            <a:alpha val="90000"/>
          </a:srgbClr>
        </a:solidFill>
        <a:ln w="10795" cap="flat" cmpd="sng" algn="ctr">
          <a:solidFill>
            <a:srgbClr val="0F6FC6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 spcFirstLastPara="0" vert="horz" wrap="square" lIns="71120" tIns="71120" rIns="71120" bIns="71120" numCol="1" spcCol="1270" anchor="ctr" anchorCtr="0"/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Corbel" panose="020B0503020204020204"/>
              <a:ea typeface="+mn-ea"/>
              <a:cs typeface="+mn-cs"/>
            </a:rPr>
            <a:t>Takeoff Elements Properties</a:t>
          </a:r>
        </a:p>
      </dgm:t>
    </dgm:pt>
    <dgm:pt modelId="{EF037313-4667-4AA8-B83F-90FC9FC3E0A0}" type="parTrans" cxnId="{A53E6952-BC70-4A78-9E35-CC591DC8F504}">
      <dgm:prSet/>
      <dgm:spPr/>
      <dgm:t>
        <a:bodyPr/>
        <a:lstStyle/>
        <a:p>
          <a:endParaRPr lang="en-US"/>
        </a:p>
      </dgm:t>
    </dgm:pt>
    <dgm:pt modelId="{5498775C-A42E-4488-BD88-00365823DAB4}" type="sibTrans" cxnId="{A53E6952-BC70-4A78-9E35-CC591DC8F504}">
      <dgm:prSet/>
      <dgm:spPr/>
      <dgm:t>
        <a:bodyPr/>
        <a:lstStyle/>
        <a:p>
          <a:endParaRPr lang="en-US"/>
        </a:p>
      </dgm:t>
    </dgm:pt>
    <dgm:pt modelId="{16069F33-613D-478E-8153-67CCF9463219}">
      <dgm:prSet phldrT="[Text]"/>
      <dgm:spPr/>
      <dgm:t>
        <a:bodyPr/>
        <a:lstStyle/>
        <a:p>
          <a:r>
            <a:rPr lang="en-US" dirty="0"/>
            <a:t>Test &amp; Examples</a:t>
          </a:r>
        </a:p>
      </dgm:t>
    </dgm:pt>
    <dgm:pt modelId="{EDB68579-0218-4573-9E87-D7B08278059D}" type="parTrans" cxnId="{F80FE547-2A3C-49F9-8654-5363A11F47C3}">
      <dgm:prSet/>
      <dgm:spPr/>
      <dgm:t>
        <a:bodyPr/>
        <a:lstStyle/>
        <a:p>
          <a:endParaRPr lang="en-US"/>
        </a:p>
      </dgm:t>
    </dgm:pt>
    <dgm:pt modelId="{90E60B41-48C0-413B-9A94-4B6451BAB1CB}" type="sibTrans" cxnId="{F80FE547-2A3C-49F9-8654-5363A11F47C3}">
      <dgm:prSet/>
      <dgm:spPr/>
      <dgm:t>
        <a:bodyPr/>
        <a:lstStyle/>
        <a:p>
          <a:endParaRPr lang="en-US"/>
        </a:p>
      </dgm:t>
    </dgm:pt>
    <dgm:pt modelId="{FFE2B00C-3748-4700-A2C4-817ED188E926}">
      <dgm:prSet phldrT="[Text]"/>
      <dgm:spPr/>
      <dgm:t>
        <a:bodyPr/>
        <a:lstStyle/>
        <a:p>
          <a:r>
            <a:rPr lang="en-US" dirty="0"/>
            <a:t>Advantages &amp; Limitations</a:t>
          </a:r>
        </a:p>
      </dgm:t>
    </dgm:pt>
    <dgm:pt modelId="{EBDDF98C-36FB-4E24-BC3B-DB83FA0EE004}" type="parTrans" cxnId="{D399B228-750B-4FF8-A68E-5F497C05048D}">
      <dgm:prSet/>
      <dgm:spPr/>
      <dgm:t>
        <a:bodyPr/>
        <a:lstStyle/>
        <a:p>
          <a:endParaRPr lang="en-US"/>
        </a:p>
      </dgm:t>
    </dgm:pt>
    <dgm:pt modelId="{C6230A52-EC46-4BA9-9636-49B8F556FAC7}" type="sibTrans" cxnId="{D399B228-750B-4FF8-A68E-5F497C05048D}">
      <dgm:prSet/>
      <dgm:spPr/>
      <dgm:t>
        <a:bodyPr/>
        <a:lstStyle/>
        <a:p>
          <a:endParaRPr lang="en-US"/>
        </a:p>
      </dgm:t>
    </dgm:pt>
    <dgm:pt modelId="{74AD8C0D-786A-4A6F-AC29-AB6DA58104A7}">
      <dgm:prSet phldrT="[Text]" custT="1"/>
      <dgm:spPr>
        <a:solidFill>
          <a:prstClr val="white">
            <a:alpha val="90000"/>
            <a:hueOff val="0"/>
            <a:satOff val="0"/>
            <a:lumOff val="0"/>
            <a:alphaOff val="0"/>
          </a:prstClr>
        </a:solidFill>
        <a:ln w="10795" cap="flat" cmpd="sng" algn="ctr">
          <a:solidFill>
            <a:srgbClr val="0F6FC6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 spcFirstLastPara="0" vert="horz" wrap="square" lIns="71120" tIns="71120" rIns="71120" bIns="71120" numCol="1" spcCol="1270" anchor="ctr" anchorCtr="0"/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kern="120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Corbel" panose="020B0503020204020204"/>
              <a:ea typeface="+mn-ea"/>
              <a:cs typeface="+mn-cs"/>
            </a:rPr>
            <a:t>QS Tool Options</a:t>
          </a:r>
          <a:endParaRPr lang="en-US" sz="1000" kern="1200" dirty="0">
            <a:solidFill>
              <a:prstClr val="black">
                <a:hueOff val="0"/>
                <a:satOff val="0"/>
                <a:lumOff val="0"/>
                <a:alphaOff val="0"/>
              </a:prstClr>
            </a:solidFill>
            <a:latin typeface="Corbel" panose="020B0503020204020204"/>
            <a:ea typeface="+mn-ea"/>
            <a:cs typeface="+mn-cs"/>
          </a:endParaRPr>
        </a:p>
      </dgm:t>
    </dgm:pt>
    <dgm:pt modelId="{1702867C-6EAB-4D72-91D7-FFAE9533629D}" type="parTrans" cxnId="{3BA0AAA4-5AC1-449C-B1C2-1985E124A8F9}">
      <dgm:prSet/>
      <dgm:spPr/>
      <dgm:t>
        <a:bodyPr/>
        <a:lstStyle/>
        <a:p>
          <a:endParaRPr lang="en-US"/>
        </a:p>
      </dgm:t>
    </dgm:pt>
    <dgm:pt modelId="{73DF4BEB-541A-4200-B27C-5D1E2308CD58}" type="sibTrans" cxnId="{3BA0AAA4-5AC1-449C-B1C2-1985E124A8F9}">
      <dgm:prSet/>
      <dgm:spPr/>
      <dgm:t>
        <a:bodyPr/>
        <a:lstStyle/>
        <a:p>
          <a:endParaRPr lang="en-US"/>
        </a:p>
      </dgm:t>
    </dgm:pt>
    <dgm:pt modelId="{84D5D815-D923-4944-A6CF-156306D9B553}">
      <dgm:prSet phldrT="[Text]" custT="1"/>
      <dgm:spPr>
        <a:solidFill>
          <a:prstClr val="white">
            <a:alpha val="90000"/>
            <a:hueOff val="0"/>
            <a:satOff val="0"/>
            <a:lumOff val="0"/>
            <a:alphaOff val="0"/>
          </a:prstClr>
        </a:solidFill>
        <a:ln w="10795" cap="flat" cmpd="sng" algn="ctr">
          <a:solidFill>
            <a:srgbClr val="0F6FC6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 spcFirstLastPara="0" vert="horz" wrap="square" lIns="71120" tIns="71120" rIns="71120" bIns="71120" numCol="1" spcCol="1270" anchor="ctr" anchorCtr="0"/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kern="120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Corbel" panose="020B0503020204020204"/>
              <a:ea typeface="+mn-ea"/>
              <a:cs typeface="+mn-cs"/>
            </a:rPr>
            <a:t>Video Presentation</a:t>
          </a:r>
          <a:endParaRPr lang="en-US" sz="1000" kern="1200" dirty="0">
            <a:solidFill>
              <a:prstClr val="black">
                <a:hueOff val="0"/>
                <a:satOff val="0"/>
                <a:lumOff val="0"/>
                <a:alphaOff val="0"/>
              </a:prstClr>
            </a:solidFill>
            <a:latin typeface="Corbel" panose="020B0503020204020204"/>
            <a:ea typeface="+mn-ea"/>
            <a:cs typeface="+mn-cs"/>
          </a:endParaRPr>
        </a:p>
      </dgm:t>
    </dgm:pt>
    <dgm:pt modelId="{FC25C4D2-276A-4FBD-8397-DD50EA6DAF8F}" type="parTrans" cxnId="{1A7B562A-5A05-43A9-B7E1-679D9EF833E8}">
      <dgm:prSet/>
      <dgm:spPr/>
      <dgm:t>
        <a:bodyPr/>
        <a:lstStyle/>
        <a:p>
          <a:endParaRPr lang="en-US"/>
        </a:p>
      </dgm:t>
    </dgm:pt>
    <dgm:pt modelId="{A6920C22-A263-4571-9DC2-01A2EC73FF49}" type="sibTrans" cxnId="{1A7B562A-5A05-43A9-B7E1-679D9EF833E8}">
      <dgm:prSet/>
      <dgm:spPr/>
      <dgm:t>
        <a:bodyPr/>
        <a:lstStyle/>
        <a:p>
          <a:endParaRPr lang="en-US"/>
        </a:p>
      </dgm:t>
    </dgm:pt>
    <dgm:pt modelId="{E2FBCC8F-1654-4808-AAE5-9B2A6BB233F4}">
      <dgm:prSet phldrT="[Text]"/>
      <dgm:spPr/>
      <dgm:t>
        <a:bodyPr/>
        <a:lstStyle/>
        <a:p>
          <a:r>
            <a:rPr lang="en-US"/>
            <a:t>List of Projects QTO Done with this Tool</a:t>
          </a:r>
          <a:endParaRPr lang="en-US" dirty="0"/>
        </a:p>
      </dgm:t>
    </dgm:pt>
    <dgm:pt modelId="{DCD98E1D-4EBB-4378-B554-CFECA3BBE14A}" type="parTrans" cxnId="{3D852143-8FCC-4C6D-BDC6-C5CA132658EA}">
      <dgm:prSet/>
      <dgm:spPr/>
      <dgm:t>
        <a:bodyPr/>
        <a:lstStyle/>
        <a:p>
          <a:endParaRPr lang="en-US"/>
        </a:p>
      </dgm:t>
    </dgm:pt>
    <dgm:pt modelId="{4980BB58-B5D8-4175-8A28-B4C44BACBC07}" type="sibTrans" cxnId="{3D852143-8FCC-4C6D-BDC6-C5CA132658EA}">
      <dgm:prSet/>
      <dgm:spPr/>
      <dgm:t>
        <a:bodyPr/>
        <a:lstStyle/>
        <a:p>
          <a:endParaRPr lang="en-US"/>
        </a:p>
      </dgm:t>
    </dgm:pt>
    <dgm:pt modelId="{81191DE2-10DE-4474-B4F5-AC4610C917FA}" type="pres">
      <dgm:prSet presAssocID="{60BB645C-28B0-48D3-B17D-503E0016E4E5}" presName="Name0" presStyleCnt="0">
        <dgm:presLayoutVars>
          <dgm:dir/>
          <dgm:resizeHandles val="exact"/>
        </dgm:presLayoutVars>
      </dgm:prSet>
      <dgm:spPr/>
    </dgm:pt>
    <dgm:pt modelId="{55CC2B62-73A9-4F2F-99C9-3CDD55499EFF}" type="pres">
      <dgm:prSet presAssocID="{A8C08116-B862-4D00-8B1B-FCE7D02D576B}" presName="composite" presStyleCnt="0"/>
      <dgm:spPr/>
    </dgm:pt>
    <dgm:pt modelId="{6AA74166-88B5-495C-9A26-6794892D5D7E}" type="pres">
      <dgm:prSet presAssocID="{A8C08116-B862-4D00-8B1B-FCE7D02D576B}" presName="bgChev" presStyleLbl="node1" presStyleIdx="0" presStyleCnt="8"/>
      <dgm:spPr/>
    </dgm:pt>
    <dgm:pt modelId="{36BFC69A-640E-456B-AD11-A0B580142348}" type="pres">
      <dgm:prSet presAssocID="{A8C08116-B862-4D00-8B1B-FCE7D02D576B}" presName="txNode" presStyleLbl="fgAcc1" presStyleIdx="0" presStyleCnt="8" custLinFactNeighborX="2455" custLinFactNeighborY="-2162">
        <dgm:presLayoutVars>
          <dgm:bulletEnabled val="1"/>
        </dgm:presLayoutVars>
      </dgm:prSet>
      <dgm:spPr>
        <a:xfrm>
          <a:off x="384685" y="776966"/>
          <a:ext cx="1121195" cy="512504"/>
        </a:xfrm>
        <a:prstGeom prst="roundRect">
          <a:avLst>
            <a:gd name="adj" fmla="val 10000"/>
          </a:avLst>
        </a:prstGeom>
      </dgm:spPr>
    </dgm:pt>
    <dgm:pt modelId="{294226AD-BFDB-40B5-9360-A9990710596F}" type="pres">
      <dgm:prSet presAssocID="{9DC255C2-A120-4543-9C66-86C368D22779}" presName="compositeSpace" presStyleCnt="0"/>
      <dgm:spPr/>
    </dgm:pt>
    <dgm:pt modelId="{E23CFC3A-EAFE-4D79-AD11-F27C511C1638}" type="pres">
      <dgm:prSet presAssocID="{74AD8C0D-786A-4A6F-AC29-AB6DA58104A7}" presName="composite" presStyleCnt="0"/>
      <dgm:spPr/>
    </dgm:pt>
    <dgm:pt modelId="{941F9F95-515F-4A5B-B62C-D4705D858473}" type="pres">
      <dgm:prSet presAssocID="{74AD8C0D-786A-4A6F-AC29-AB6DA58104A7}" presName="bgChev" presStyleLbl="node1" presStyleIdx="1" presStyleCnt="8"/>
      <dgm:spPr/>
    </dgm:pt>
    <dgm:pt modelId="{3BC920B6-E490-4D90-8AC1-40DE3EBCE8F2}" type="pres">
      <dgm:prSet presAssocID="{74AD8C0D-786A-4A6F-AC29-AB6DA58104A7}" presName="txNode" presStyleLbl="fgAcc1" presStyleIdx="1" presStyleCnt="8">
        <dgm:presLayoutVars>
          <dgm:bulletEnabled val="1"/>
        </dgm:presLayoutVars>
      </dgm:prSet>
      <dgm:spPr>
        <a:xfrm>
          <a:off x="3390289" y="788046"/>
          <a:ext cx="1121195" cy="512504"/>
        </a:xfrm>
        <a:prstGeom prst="roundRect">
          <a:avLst>
            <a:gd name="adj" fmla="val 10000"/>
          </a:avLst>
        </a:prstGeom>
      </dgm:spPr>
    </dgm:pt>
    <dgm:pt modelId="{6DEF7073-B19F-4B54-84EE-2C278BFB1E8D}" type="pres">
      <dgm:prSet presAssocID="{73DF4BEB-541A-4200-B27C-5D1E2308CD58}" presName="compositeSpace" presStyleCnt="0"/>
      <dgm:spPr/>
    </dgm:pt>
    <dgm:pt modelId="{AE8CFCB3-4663-43EE-A6D7-E08E3E8754E7}" type="pres">
      <dgm:prSet presAssocID="{B98BD16E-4706-4D2A-95D3-C8ABB780CE11}" presName="composite" presStyleCnt="0"/>
      <dgm:spPr/>
    </dgm:pt>
    <dgm:pt modelId="{4AEA38AD-303F-4EDA-B93F-E886B69B38A3}" type="pres">
      <dgm:prSet presAssocID="{B98BD16E-4706-4D2A-95D3-C8ABB780CE11}" presName="bgChev" presStyleLbl="node1" presStyleIdx="2" presStyleCnt="8"/>
      <dgm:spPr/>
    </dgm:pt>
    <dgm:pt modelId="{AEDCF2EB-6567-4328-80FB-BEACF265CA65}" type="pres">
      <dgm:prSet presAssocID="{B98BD16E-4706-4D2A-95D3-C8ABB780CE11}" presName="txNode" presStyleLbl="fgAcc1" presStyleIdx="2" presStyleCnt="8">
        <dgm:presLayoutVars>
          <dgm:bulletEnabled val="1"/>
        </dgm:presLayoutVars>
      </dgm:prSet>
      <dgm:spPr>
        <a:xfrm>
          <a:off x="4906854" y="788046"/>
          <a:ext cx="1121195" cy="512504"/>
        </a:xfrm>
        <a:prstGeom prst="roundRect">
          <a:avLst>
            <a:gd name="adj" fmla="val 10000"/>
          </a:avLst>
        </a:prstGeom>
      </dgm:spPr>
    </dgm:pt>
    <dgm:pt modelId="{40E3DA2C-5769-4329-B6DD-451AB59229A4}" type="pres">
      <dgm:prSet presAssocID="{3265A36B-53F8-419C-AFC6-92B1314C4461}" presName="compositeSpace" presStyleCnt="0"/>
      <dgm:spPr/>
    </dgm:pt>
    <dgm:pt modelId="{E7D21594-8C11-48FC-8984-8FF24C2BF93B}" type="pres">
      <dgm:prSet presAssocID="{98869E14-2C99-4EEC-92AD-18F13E225501}" presName="composite" presStyleCnt="0"/>
      <dgm:spPr/>
    </dgm:pt>
    <dgm:pt modelId="{2B40BBB7-A34B-4F06-B21A-F0B6FEA560FB}" type="pres">
      <dgm:prSet presAssocID="{98869E14-2C99-4EEC-92AD-18F13E225501}" presName="bgChev" presStyleLbl="node1" presStyleIdx="3" presStyleCnt="8"/>
      <dgm:spPr/>
    </dgm:pt>
    <dgm:pt modelId="{BE1DD81C-8AB6-4F43-A413-D8BCF631C10A}" type="pres">
      <dgm:prSet presAssocID="{98869E14-2C99-4EEC-92AD-18F13E225501}" presName="txNode" presStyleLbl="fgAcc1" presStyleIdx="3" presStyleCnt="8">
        <dgm:presLayoutVars>
          <dgm:bulletEnabled val="1"/>
        </dgm:presLayoutVars>
      </dgm:prSet>
      <dgm:spPr>
        <a:xfrm>
          <a:off x="6423418" y="788046"/>
          <a:ext cx="1121195" cy="512504"/>
        </a:xfrm>
        <a:prstGeom prst="roundRect">
          <a:avLst>
            <a:gd name="adj" fmla="val 10000"/>
          </a:avLst>
        </a:prstGeom>
      </dgm:spPr>
    </dgm:pt>
    <dgm:pt modelId="{554F4648-A700-4B17-8979-DC308857D4B2}" type="pres">
      <dgm:prSet presAssocID="{5498775C-A42E-4488-BD88-00365823DAB4}" presName="compositeSpace" presStyleCnt="0"/>
      <dgm:spPr/>
    </dgm:pt>
    <dgm:pt modelId="{E28AA886-0C2E-428F-8EAA-BB5318CBC46F}" type="pres">
      <dgm:prSet presAssocID="{84D5D815-D923-4944-A6CF-156306D9B553}" presName="composite" presStyleCnt="0"/>
      <dgm:spPr/>
    </dgm:pt>
    <dgm:pt modelId="{9D8E1383-2DC9-4179-884B-D8D27A2D3C39}" type="pres">
      <dgm:prSet presAssocID="{84D5D815-D923-4944-A6CF-156306D9B553}" presName="bgChev" presStyleLbl="node1" presStyleIdx="4" presStyleCnt="8"/>
      <dgm:spPr/>
    </dgm:pt>
    <dgm:pt modelId="{8A37E288-1F99-4A7B-96B5-118A4B18179A}" type="pres">
      <dgm:prSet presAssocID="{84D5D815-D923-4944-A6CF-156306D9B553}" presName="txNode" presStyleLbl="fgAcc1" presStyleIdx="4" presStyleCnt="8">
        <dgm:presLayoutVars>
          <dgm:bulletEnabled val="1"/>
        </dgm:presLayoutVars>
      </dgm:prSet>
      <dgm:spPr/>
    </dgm:pt>
    <dgm:pt modelId="{319E6B5F-3147-4712-B125-DF73EE5ED414}" type="pres">
      <dgm:prSet presAssocID="{A6920C22-A263-4571-9DC2-01A2EC73FF49}" presName="compositeSpace" presStyleCnt="0"/>
      <dgm:spPr/>
    </dgm:pt>
    <dgm:pt modelId="{C4490A0A-B9C3-4A10-BF4F-133477A6587F}" type="pres">
      <dgm:prSet presAssocID="{16069F33-613D-478E-8153-67CCF9463219}" presName="composite" presStyleCnt="0"/>
      <dgm:spPr/>
    </dgm:pt>
    <dgm:pt modelId="{B847E4E1-B7DC-4C0A-A78C-34F6E0FC097C}" type="pres">
      <dgm:prSet presAssocID="{16069F33-613D-478E-8153-67CCF9463219}" presName="bgChev" presStyleLbl="node1" presStyleIdx="5" presStyleCnt="8"/>
      <dgm:spPr/>
    </dgm:pt>
    <dgm:pt modelId="{CBD39849-7713-405E-8FBB-9906D71A484F}" type="pres">
      <dgm:prSet presAssocID="{16069F33-613D-478E-8153-67CCF9463219}" presName="txNode" presStyleLbl="fgAcc1" presStyleIdx="5" presStyleCnt="8">
        <dgm:presLayoutVars>
          <dgm:bulletEnabled val="1"/>
        </dgm:presLayoutVars>
      </dgm:prSet>
      <dgm:spPr/>
    </dgm:pt>
    <dgm:pt modelId="{10D7473C-D325-41AF-B8FC-82AC2C524EB3}" type="pres">
      <dgm:prSet presAssocID="{90E60B41-48C0-413B-9A94-4B6451BAB1CB}" presName="compositeSpace" presStyleCnt="0"/>
      <dgm:spPr/>
    </dgm:pt>
    <dgm:pt modelId="{79442654-D5FB-409A-ADFD-977A5D148CC7}" type="pres">
      <dgm:prSet presAssocID="{E2FBCC8F-1654-4808-AAE5-9B2A6BB233F4}" presName="composite" presStyleCnt="0"/>
      <dgm:spPr/>
    </dgm:pt>
    <dgm:pt modelId="{5E76E717-C866-4B98-9CA2-31CB7544F628}" type="pres">
      <dgm:prSet presAssocID="{E2FBCC8F-1654-4808-AAE5-9B2A6BB233F4}" presName="bgChev" presStyleLbl="node1" presStyleIdx="6" presStyleCnt="8"/>
      <dgm:spPr/>
    </dgm:pt>
    <dgm:pt modelId="{C858D138-4077-41DC-B1DF-9DF1488A601E}" type="pres">
      <dgm:prSet presAssocID="{E2FBCC8F-1654-4808-AAE5-9B2A6BB233F4}" presName="txNode" presStyleLbl="fgAcc1" presStyleIdx="6" presStyleCnt="8">
        <dgm:presLayoutVars>
          <dgm:bulletEnabled val="1"/>
        </dgm:presLayoutVars>
      </dgm:prSet>
      <dgm:spPr/>
    </dgm:pt>
    <dgm:pt modelId="{47325394-7B72-413D-92F7-C556485E5BCC}" type="pres">
      <dgm:prSet presAssocID="{4980BB58-B5D8-4175-8A28-B4C44BACBC07}" presName="compositeSpace" presStyleCnt="0"/>
      <dgm:spPr/>
    </dgm:pt>
    <dgm:pt modelId="{3F5E408A-1E06-442F-918F-A42E6292299F}" type="pres">
      <dgm:prSet presAssocID="{FFE2B00C-3748-4700-A2C4-817ED188E926}" presName="composite" presStyleCnt="0"/>
      <dgm:spPr/>
    </dgm:pt>
    <dgm:pt modelId="{AA15A78F-888B-48E2-9DD1-4CA0A7322624}" type="pres">
      <dgm:prSet presAssocID="{FFE2B00C-3748-4700-A2C4-817ED188E926}" presName="bgChev" presStyleLbl="node1" presStyleIdx="7" presStyleCnt="8"/>
      <dgm:spPr/>
    </dgm:pt>
    <dgm:pt modelId="{63EAAA05-3385-4690-965D-6A15D6BC7609}" type="pres">
      <dgm:prSet presAssocID="{FFE2B00C-3748-4700-A2C4-817ED188E926}" presName="txNode" presStyleLbl="fgAcc1" presStyleIdx="7" presStyleCnt="8">
        <dgm:presLayoutVars>
          <dgm:bulletEnabled val="1"/>
        </dgm:presLayoutVars>
      </dgm:prSet>
      <dgm:spPr/>
    </dgm:pt>
  </dgm:ptLst>
  <dgm:cxnLst>
    <dgm:cxn modelId="{F8CCE623-C791-46F2-A8E6-CEECEC3300E8}" type="presOf" srcId="{B98BD16E-4706-4D2A-95D3-C8ABB780CE11}" destId="{AEDCF2EB-6567-4328-80FB-BEACF265CA65}" srcOrd="0" destOrd="0" presId="urn:microsoft.com/office/officeart/2005/8/layout/chevronAccent+Icon"/>
    <dgm:cxn modelId="{C3D358F9-CF92-4916-94B8-2DC010AE847E}" type="presOf" srcId="{E2FBCC8F-1654-4808-AAE5-9B2A6BB233F4}" destId="{C858D138-4077-41DC-B1DF-9DF1488A601E}" srcOrd="0" destOrd="0" presId="urn:microsoft.com/office/officeart/2005/8/layout/chevronAccent+Icon"/>
    <dgm:cxn modelId="{C2325049-5FDE-4F9B-837E-AA91B0799029}" type="presOf" srcId="{98869E14-2C99-4EEC-92AD-18F13E225501}" destId="{BE1DD81C-8AB6-4F43-A413-D8BCF631C10A}" srcOrd="0" destOrd="0" presId="urn:microsoft.com/office/officeart/2005/8/layout/chevronAccent+Icon"/>
    <dgm:cxn modelId="{1A7B562A-5A05-43A9-B7E1-679D9EF833E8}" srcId="{60BB645C-28B0-48D3-B17D-503E0016E4E5}" destId="{84D5D815-D923-4944-A6CF-156306D9B553}" srcOrd="4" destOrd="0" parTransId="{FC25C4D2-276A-4FBD-8397-DD50EA6DAF8F}" sibTransId="{A6920C22-A263-4571-9DC2-01A2EC73FF49}"/>
    <dgm:cxn modelId="{A53E6952-BC70-4A78-9E35-CC591DC8F504}" srcId="{60BB645C-28B0-48D3-B17D-503E0016E4E5}" destId="{98869E14-2C99-4EEC-92AD-18F13E225501}" srcOrd="3" destOrd="0" parTransId="{EF037313-4667-4AA8-B83F-90FC9FC3E0A0}" sibTransId="{5498775C-A42E-4488-BD88-00365823DAB4}"/>
    <dgm:cxn modelId="{D399B228-750B-4FF8-A68E-5F497C05048D}" srcId="{60BB645C-28B0-48D3-B17D-503E0016E4E5}" destId="{FFE2B00C-3748-4700-A2C4-817ED188E926}" srcOrd="7" destOrd="0" parTransId="{EBDDF98C-36FB-4E24-BC3B-DB83FA0EE004}" sibTransId="{C6230A52-EC46-4BA9-9636-49B8F556FAC7}"/>
    <dgm:cxn modelId="{3BA0AAA4-5AC1-449C-B1C2-1985E124A8F9}" srcId="{60BB645C-28B0-48D3-B17D-503E0016E4E5}" destId="{74AD8C0D-786A-4A6F-AC29-AB6DA58104A7}" srcOrd="1" destOrd="0" parTransId="{1702867C-6EAB-4D72-91D7-FFAE9533629D}" sibTransId="{73DF4BEB-541A-4200-B27C-5D1E2308CD58}"/>
    <dgm:cxn modelId="{1BCE2D10-CCF4-48AD-9F09-5EA090BDB820}" srcId="{60BB645C-28B0-48D3-B17D-503E0016E4E5}" destId="{A8C08116-B862-4D00-8B1B-FCE7D02D576B}" srcOrd="0" destOrd="0" parTransId="{4C1051DF-F6D7-43FC-856C-0DCC0C2757B4}" sibTransId="{9DC255C2-A120-4543-9C66-86C368D22779}"/>
    <dgm:cxn modelId="{F6B71EF4-542A-4526-97E7-CA31D2DF8499}" type="presOf" srcId="{60BB645C-28B0-48D3-B17D-503E0016E4E5}" destId="{81191DE2-10DE-4474-B4F5-AC4610C917FA}" srcOrd="0" destOrd="0" presId="urn:microsoft.com/office/officeart/2005/8/layout/chevronAccent+Icon"/>
    <dgm:cxn modelId="{3D852143-8FCC-4C6D-BDC6-C5CA132658EA}" srcId="{60BB645C-28B0-48D3-B17D-503E0016E4E5}" destId="{E2FBCC8F-1654-4808-AAE5-9B2A6BB233F4}" srcOrd="6" destOrd="0" parTransId="{DCD98E1D-4EBB-4378-B554-CFECA3BBE14A}" sibTransId="{4980BB58-B5D8-4175-8A28-B4C44BACBC07}"/>
    <dgm:cxn modelId="{44180428-60F9-49AB-BCFF-AE04619DF211}" type="presOf" srcId="{FFE2B00C-3748-4700-A2C4-817ED188E926}" destId="{63EAAA05-3385-4690-965D-6A15D6BC7609}" srcOrd="0" destOrd="0" presId="urn:microsoft.com/office/officeart/2005/8/layout/chevronAccent+Icon"/>
    <dgm:cxn modelId="{43689C98-16B4-47B2-836F-EFE46B27D27D}" type="presOf" srcId="{16069F33-613D-478E-8153-67CCF9463219}" destId="{CBD39849-7713-405E-8FBB-9906D71A484F}" srcOrd="0" destOrd="0" presId="urn:microsoft.com/office/officeart/2005/8/layout/chevronAccent+Icon"/>
    <dgm:cxn modelId="{F3700EDB-11E1-40C0-9E89-6618A0309B51}" type="presOf" srcId="{84D5D815-D923-4944-A6CF-156306D9B553}" destId="{8A37E288-1F99-4A7B-96B5-118A4B18179A}" srcOrd="0" destOrd="0" presId="urn:microsoft.com/office/officeart/2005/8/layout/chevronAccent+Icon"/>
    <dgm:cxn modelId="{18C9BCCC-DE64-496E-8097-AD60450325FC}" srcId="{60BB645C-28B0-48D3-B17D-503E0016E4E5}" destId="{B98BD16E-4706-4D2A-95D3-C8ABB780CE11}" srcOrd="2" destOrd="0" parTransId="{89E42CFA-67AE-4631-BADF-606B2F479263}" sibTransId="{3265A36B-53F8-419C-AFC6-92B1314C4461}"/>
    <dgm:cxn modelId="{1288D067-5FD0-475F-B3DA-B87AA190A86E}" type="presOf" srcId="{A8C08116-B862-4D00-8B1B-FCE7D02D576B}" destId="{36BFC69A-640E-456B-AD11-A0B580142348}" srcOrd="0" destOrd="0" presId="urn:microsoft.com/office/officeart/2005/8/layout/chevronAccent+Icon"/>
    <dgm:cxn modelId="{F80FE547-2A3C-49F9-8654-5363A11F47C3}" srcId="{60BB645C-28B0-48D3-B17D-503E0016E4E5}" destId="{16069F33-613D-478E-8153-67CCF9463219}" srcOrd="5" destOrd="0" parTransId="{EDB68579-0218-4573-9E87-D7B08278059D}" sibTransId="{90E60B41-48C0-413B-9A94-4B6451BAB1CB}"/>
    <dgm:cxn modelId="{F92D083B-0787-4FF2-9AED-664C86102B41}" type="presOf" srcId="{74AD8C0D-786A-4A6F-AC29-AB6DA58104A7}" destId="{3BC920B6-E490-4D90-8AC1-40DE3EBCE8F2}" srcOrd="0" destOrd="0" presId="urn:microsoft.com/office/officeart/2005/8/layout/chevronAccent+Icon"/>
    <dgm:cxn modelId="{DB02B72A-C4F5-490D-A578-AA66473E1500}" type="presParOf" srcId="{81191DE2-10DE-4474-B4F5-AC4610C917FA}" destId="{55CC2B62-73A9-4F2F-99C9-3CDD55499EFF}" srcOrd="0" destOrd="0" presId="urn:microsoft.com/office/officeart/2005/8/layout/chevronAccent+Icon"/>
    <dgm:cxn modelId="{0A3CF530-EA08-4DA0-8381-6DFDCBA5077C}" type="presParOf" srcId="{55CC2B62-73A9-4F2F-99C9-3CDD55499EFF}" destId="{6AA74166-88B5-495C-9A26-6794892D5D7E}" srcOrd="0" destOrd="0" presId="urn:microsoft.com/office/officeart/2005/8/layout/chevronAccent+Icon"/>
    <dgm:cxn modelId="{CBAAEC6D-69BE-4AA0-9C1C-61A6A87756E2}" type="presParOf" srcId="{55CC2B62-73A9-4F2F-99C9-3CDD55499EFF}" destId="{36BFC69A-640E-456B-AD11-A0B580142348}" srcOrd="1" destOrd="0" presId="urn:microsoft.com/office/officeart/2005/8/layout/chevronAccent+Icon"/>
    <dgm:cxn modelId="{4972F9CF-3959-4A82-8676-15D85202768F}" type="presParOf" srcId="{81191DE2-10DE-4474-B4F5-AC4610C917FA}" destId="{294226AD-BFDB-40B5-9360-A9990710596F}" srcOrd="1" destOrd="0" presId="urn:microsoft.com/office/officeart/2005/8/layout/chevronAccent+Icon"/>
    <dgm:cxn modelId="{0CAE6C3D-3C9A-4E8F-9A4A-D7093A7E2697}" type="presParOf" srcId="{81191DE2-10DE-4474-B4F5-AC4610C917FA}" destId="{E23CFC3A-EAFE-4D79-AD11-F27C511C1638}" srcOrd="2" destOrd="0" presId="urn:microsoft.com/office/officeart/2005/8/layout/chevronAccent+Icon"/>
    <dgm:cxn modelId="{439357BB-FF67-443D-B64D-E102C47D1581}" type="presParOf" srcId="{E23CFC3A-EAFE-4D79-AD11-F27C511C1638}" destId="{941F9F95-515F-4A5B-B62C-D4705D858473}" srcOrd="0" destOrd="0" presId="urn:microsoft.com/office/officeart/2005/8/layout/chevronAccent+Icon"/>
    <dgm:cxn modelId="{4CC1859A-F6DE-46D6-86D8-3922C19E373A}" type="presParOf" srcId="{E23CFC3A-EAFE-4D79-AD11-F27C511C1638}" destId="{3BC920B6-E490-4D90-8AC1-40DE3EBCE8F2}" srcOrd="1" destOrd="0" presId="urn:microsoft.com/office/officeart/2005/8/layout/chevronAccent+Icon"/>
    <dgm:cxn modelId="{0FAAFD00-5D25-4A99-89F0-D9AA75862788}" type="presParOf" srcId="{81191DE2-10DE-4474-B4F5-AC4610C917FA}" destId="{6DEF7073-B19F-4B54-84EE-2C278BFB1E8D}" srcOrd="3" destOrd="0" presId="urn:microsoft.com/office/officeart/2005/8/layout/chevronAccent+Icon"/>
    <dgm:cxn modelId="{A2F1367A-A638-462C-BDEC-50C5328E799F}" type="presParOf" srcId="{81191DE2-10DE-4474-B4F5-AC4610C917FA}" destId="{AE8CFCB3-4663-43EE-A6D7-E08E3E8754E7}" srcOrd="4" destOrd="0" presId="urn:microsoft.com/office/officeart/2005/8/layout/chevronAccent+Icon"/>
    <dgm:cxn modelId="{0446B162-EA1E-49EA-8E07-8AB94E9A94A0}" type="presParOf" srcId="{AE8CFCB3-4663-43EE-A6D7-E08E3E8754E7}" destId="{4AEA38AD-303F-4EDA-B93F-E886B69B38A3}" srcOrd="0" destOrd="0" presId="urn:microsoft.com/office/officeart/2005/8/layout/chevronAccent+Icon"/>
    <dgm:cxn modelId="{9D27EB82-5097-43ED-ABC1-A60A5B150835}" type="presParOf" srcId="{AE8CFCB3-4663-43EE-A6D7-E08E3E8754E7}" destId="{AEDCF2EB-6567-4328-80FB-BEACF265CA65}" srcOrd="1" destOrd="0" presId="urn:microsoft.com/office/officeart/2005/8/layout/chevronAccent+Icon"/>
    <dgm:cxn modelId="{14ED5EF9-02CA-4A29-A41A-55814A359206}" type="presParOf" srcId="{81191DE2-10DE-4474-B4F5-AC4610C917FA}" destId="{40E3DA2C-5769-4329-B6DD-451AB59229A4}" srcOrd="5" destOrd="0" presId="urn:microsoft.com/office/officeart/2005/8/layout/chevronAccent+Icon"/>
    <dgm:cxn modelId="{623EAB56-54E7-4865-91FA-FD172EA63C29}" type="presParOf" srcId="{81191DE2-10DE-4474-B4F5-AC4610C917FA}" destId="{E7D21594-8C11-48FC-8984-8FF24C2BF93B}" srcOrd="6" destOrd="0" presId="urn:microsoft.com/office/officeart/2005/8/layout/chevronAccent+Icon"/>
    <dgm:cxn modelId="{E04A5427-F9FE-4ADE-BCB4-3B2AC697CF07}" type="presParOf" srcId="{E7D21594-8C11-48FC-8984-8FF24C2BF93B}" destId="{2B40BBB7-A34B-4F06-B21A-F0B6FEA560FB}" srcOrd="0" destOrd="0" presId="urn:microsoft.com/office/officeart/2005/8/layout/chevronAccent+Icon"/>
    <dgm:cxn modelId="{2E4511A4-A618-4A71-9D93-32898173EF66}" type="presParOf" srcId="{E7D21594-8C11-48FC-8984-8FF24C2BF93B}" destId="{BE1DD81C-8AB6-4F43-A413-D8BCF631C10A}" srcOrd="1" destOrd="0" presId="urn:microsoft.com/office/officeart/2005/8/layout/chevronAccent+Icon"/>
    <dgm:cxn modelId="{EF88C322-06E5-4656-9593-B589FD86B51E}" type="presParOf" srcId="{81191DE2-10DE-4474-B4F5-AC4610C917FA}" destId="{554F4648-A700-4B17-8979-DC308857D4B2}" srcOrd="7" destOrd="0" presId="urn:microsoft.com/office/officeart/2005/8/layout/chevronAccent+Icon"/>
    <dgm:cxn modelId="{6C02C4E8-A94D-4265-9328-D43054460E82}" type="presParOf" srcId="{81191DE2-10DE-4474-B4F5-AC4610C917FA}" destId="{E28AA886-0C2E-428F-8EAA-BB5318CBC46F}" srcOrd="8" destOrd="0" presId="urn:microsoft.com/office/officeart/2005/8/layout/chevronAccent+Icon"/>
    <dgm:cxn modelId="{5C9A8EC5-DE23-4C5A-8F67-D5D45A965C46}" type="presParOf" srcId="{E28AA886-0C2E-428F-8EAA-BB5318CBC46F}" destId="{9D8E1383-2DC9-4179-884B-D8D27A2D3C39}" srcOrd="0" destOrd="0" presId="urn:microsoft.com/office/officeart/2005/8/layout/chevronAccent+Icon"/>
    <dgm:cxn modelId="{B21E0ACF-5025-4B41-8F04-C02ED873A22B}" type="presParOf" srcId="{E28AA886-0C2E-428F-8EAA-BB5318CBC46F}" destId="{8A37E288-1F99-4A7B-96B5-118A4B18179A}" srcOrd="1" destOrd="0" presId="urn:microsoft.com/office/officeart/2005/8/layout/chevronAccent+Icon"/>
    <dgm:cxn modelId="{789EE245-10DB-4A8E-BEBF-BD6A9FD0057B}" type="presParOf" srcId="{81191DE2-10DE-4474-B4F5-AC4610C917FA}" destId="{319E6B5F-3147-4712-B125-DF73EE5ED414}" srcOrd="9" destOrd="0" presId="urn:microsoft.com/office/officeart/2005/8/layout/chevronAccent+Icon"/>
    <dgm:cxn modelId="{4238DD7B-8EB4-45E2-ACC7-8CB72CCA7E60}" type="presParOf" srcId="{81191DE2-10DE-4474-B4F5-AC4610C917FA}" destId="{C4490A0A-B9C3-4A10-BF4F-133477A6587F}" srcOrd="10" destOrd="0" presId="urn:microsoft.com/office/officeart/2005/8/layout/chevronAccent+Icon"/>
    <dgm:cxn modelId="{1B9ABAEF-11A1-4F25-B73E-7E22527F6EF1}" type="presParOf" srcId="{C4490A0A-B9C3-4A10-BF4F-133477A6587F}" destId="{B847E4E1-B7DC-4C0A-A78C-34F6E0FC097C}" srcOrd="0" destOrd="0" presId="urn:microsoft.com/office/officeart/2005/8/layout/chevronAccent+Icon"/>
    <dgm:cxn modelId="{6A3C9CC7-5818-4283-80EE-4401FA11D341}" type="presParOf" srcId="{C4490A0A-B9C3-4A10-BF4F-133477A6587F}" destId="{CBD39849-7713-405E-8FBB-9906D71A484F}" srcOrd="1" destOrd="0" presId="urn:microsoft.com/office/officeart/2005/8/layout/chevronAccent+Icon"/>
    <dgm:cxn modelId="{44DAC97C-2640-4B68-BA09-AB4E9963D543}" type="presParOf" srcId="{81191DE2-10DE-4474-B4F5-AC4610C917FA}" destId="{10D7473C-D325-41AF-B8FC-82AC2C524EB3}" srcOrd="11" destOrd="0" presId="urn:microsoft.com/office/officeart/2005/8/layout/chevronAccent+Icon"/>
    <dgm:cxn modelId="{B52F862B-3F38-4A7B-BEF2-1B8952B6F3C6}" type="presParOf" srcId="{81191DE2-10DE-4474-B4F5-AC4610C917FA}" destId="{79442654-D5FB-409A-ADFD-977A5D148CC7}" srcOrd="12" destOrd="0" presId="urn:microsoft.com/office/officeart/2005/8/layout/chevronAccent+Icon"/>
    <dgm:cxn modelId="{A3CD6DF6-7873-41D2-AD34-AAEB1D5E1FA1}" type="presParOf" srcId="{79442654-D5FB-409A-ADFD-977A5D148CC7}" destId="{5E76E717-C866-4B98-9CA2-31CB7544F628}" srcOrd="0" destOrd="0" presId="urn:microsoft.com/office/officeart/2005/8/layout/chevronAccent+Icon"/>
    <dgm:cxn modelId="{FDCD8F82-FD34-4D75-8208-1806DC177838}" type="presParOf" srcId="{79442654-D5FB-409A-ADFD-977A5D148CC7}" destId="{C858D138-4077-41DC-B1DF-9DF1488A601E}" srcOrd="1" destOrd="0" presId="urn:microsoft.com/office/officeart/2005/8/layout/chevronAccent+Icon"/>
    <dgm:cxn modelId="{118F9879-B364-4C9A-A607-408C5512A0BC}" type="presParOf" srcId="{81191DE2-10DE-4474-B4F5-AC4610C917FA}" destId="{47325394-7B72-413D-92F7-C556485E5BCC}" srcOrd="13" destOrd="0" presId="urn:microsoft.com/office/officeart/2005/8/layout/chevronAccent+Icon"/>
    <dgm:cxn modelId="{3C0BD2A4-F186-40FE-87B5-6D8DB2EB3341}" type="presParOf" srcId="{81191DE2-10DE-4474-B4F5-AC4610C917FA}" destId="{3F5E408A-1E06-442F-918F-A42E6292299F}" srcOrd="14" destOrd="0" presId="urn:microsoft.com/office/officeart/2005/8/layout/chevronAccent+Icon"/>
    <dgm:cxn modelId="{9CA07CE9-3EAD-4449-B2EC-2E4171310C17}" type="presParOf" srcId="{3F5E408A-1E06-442F-918F-A42E6292299F}" destId="{AA15A78F-888B-48E2-9DD1-4CA0A7322624}" srcOrd="0" destOrd="0" presId="urn:microsoft.com/office/officeart/2005/8/layout/chevronAccent+Icon"/>
    <dgm:cxn modelId="{4C822BAD-0632-485F-B1A9-6855A1C20F40}" type="presParOf" srcId="{3F5E408A-1E06-442F-918F-A42E6292299F}" destId="{63EAAA05-3385-4690-965D-6A15D6BC7609}" srcOrd="1" destOrd="0" presId="urn:microsoft.com/office/officeart/2005/8/layout/chevronAccent+Icon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60BB645C-28B0-48D3-B17D-503E0016E4E5}" type="doc">
      <dgm:prSet loTypeId="urn:microsoft.com/office/officeart/2005/8/layout/chevronAccent+Icon" loCatId="process" qsTypeId="urn:microsoft.com/office/officeart/2005/8/quickstyle/simple1" qsCatId="simple" csTypeId="urn:microsoft.com/office/officeart/2005/8/colors/accent1_2" csCatId="accent1" phldr="1"/>
      <dgm:spPr/>
    </dgm:pt>
    <dgm:pt modelId="{A8C08116-B862-4D00-8B1B-FCE7D02D576B}">
      <dgm:prSet phldrT="[Text]" custT="1"/>
      <dgm:spPr>
        <a:solidFill>
          <a:prstClr val="white">
            <a:alpha val="90000"/>
            <a:hueOff val="0"/>
            <a:satOff val="0"/>
            <a:lumOff val="0"/>
            <a:alphaOff val="0"/>
          </a:prstClr>
        </a:solidFill>
        <a:ln w="10795" cap="flat" cmpd="sng" algn="ctr">
          <a:solidFill>
            <a:srgbClr val="0F6FC6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 spcFirstLastPara="0" vert="horz" wrap="square" lIns="71120" tIns="71120" rIns="71120" bIns="71120" numCol="1" spcCol="1270" anchor="ctr" anchorCtr="0"/>
        <a:lstStyle/>
        <a:p>
          <a:r>
            <a:rPr lang="en-US" sz="10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Corbel" panose="020B0503020204020204"/>
              <a:ea typeface="+mn-ea"/>
              <a:cs typeface="+mn-cs"/>
            </a:rPr>
            <a:t>Concept</a:t>
          </a:r>
          <a:r>
            <a:rPr lang="en-US" sz="1000" kern="1200" dirty="0"/>
            <a:t> &amp; Requirements</a:t>
          </a:r>
        </a:p>
      </dgm:t>
    </dgm:pt>
    <dgm:pt modelId="{4C1051DF-F6D7-43FC-856C-0DCC0C2757B4}" type="parTrans" cxnId="{1BCE2D10-CCF4-48AD-9F09-5EA090BDB820}">
      <dgm:prSet/>
      <dgm:spPr/>
      <dgm:t>
        <a:bodyPr/>
        <a:lstStyle/>
        <a:p>
          <a:endParaRPr lang="en-US"/>
        </a:p>
      </dgm:t>
    </dgm:pt>
    <dgm:pt modelId="{9DC255C2-A120-4543-9C66-86C368D22779}" type="sibTrans" cxnId="{1BCE2D10-CCF4-48AD-9F09-5EA090BDB820}">
      <dgm:prSet/>
      <dgm:spPr/>
      <dgm:t>
        <a:bodyPr/>
        <a:lstStyle/>
        <a:p>
          <a:endParaRPr lang="en-US"/>
        </a:p>
      </dgm:t>
    </dgm:pt>
    <dgm:pt modelId="{B98BD16E-4706-4D2A-95D3-C8ABB780CE11}">
      <dgm:prSet phldrT="[Text]"/>
      <dgm:spPr/>
      <dgm:t>
        <a:bodyPr/>
        <a:lstStyle/>
        <a:p>
          <a:r>
            <a:rPr lang="en-US" dirty="0"/>
            <a:t>Takeoff Elements within AutoCAD</a:t>
          </a:r>
        </a:p>
      </dgm:t>
    </dgm:pt>
    <dgm:pt modelId="{89E42CFA-67AE-4631-BADF-606B2F479263}" type="parTrans" cxnId="{18C9BCCC-DE64-496E-8097-AD60450325FC}">
      <dgm:prSet/>
      <dgm:spPr/>
      <dgm:t>
        <a:bodyPr/>
        <a:lstStyle/>
        <a:p>
          <a:endParaRPr lang="en-US"/>
        </a:p>
      </dgm:t>
    </dgm:pt>
    <dgm:pt modelId="{3265A36B-53F8-419C-AFC6-92B1314C4461}" type="sibTrans" cxnId="{18C9BCCC-DE64-496E-8097-AD60450325FC}">
      <dgm:prSet/>
      <dgm:spPr/>
      <dgm:t>
        <a:bodyPr/>
        <a:lstStyle/>
        <a:p>
          <a:endParaRPr lang="en-US"/>
        </a:p>
      </dgm:t>
    </dgm:pt>
    <dgm:pt modelId="{98869E14-2C99-4EEC-92AD-18F13E225501}">
      <dgm:prSet phldrT="[Text]"/>
      <dgm:spPr/>
      <dgm:t>
        <a:bodyPr/>
        <a:lstStyle/>
        <a:p>
          <a:r>
            <a:rPr lang="en-US" dirty="0"/>
            <a:t>Takeoff Elements Properties</a:t>
          </a:r>
        </a:p>
      </dgm:t>
    </dgm:pt>
    <dgm:pt modelId="{EF037313-4667-4AA8-B83F-90FC9FC3E0A0}" type="parTrans" cxnId="{A53E6952-BC70-4A78-9E35-CC591DC8F504}">
      <dgm:prSet/>
      <dgm:spPr/>
      <dgm:t>
        <a:bodyPr/>
        <a:lstStyle/>
        <a:p>
          <a:endParaRPr lang="en-US"/>
        </a:p>
      </dgm:t>
    </dgm:pt>
    <dgm:pt modelId="{5498775C-A42E-4488-BD88-00365823DAB4}" type="sibTrans" cxnId="{A53E6952-BC70-4A78-9E35-CC591DC8F504}">
      <dgm:prSet/>
      <dgm:spPr/>
      <dgm:t>
        <a:bodyPr/>
        <a:lstStyle/>
        <a:p>
          <a:endParaRPr lang="en-US"/>
        </a:p>
      </dgm:t>
    </dgm:pt>
    <dgm:pt modelId="{16069F33-613D-478E-8153-67CCF9463219}">
      <dgm:prSet phldrT="[Text]"/>
      <dgm:spPr/>
      <dgm:t>
        <a:bodyPr/>
        <a:lstStyle/>
        <a:p>
          <a:r>
            <a:rPr lang="en-US" dirty="0"/>
            <a:t>Test &amp; Examples</a:t>
          </a:r>
        </a:p>
      </dgm:t>
    </dgm:pt>
    <dgm:pt modelId="{EDB68579-0218-4573-9E87-D7B08278059D}" type="parTrans" cxnId="{F80FE547-2A3C-49F9-8654-5363A11F47C3}">
      <dgm:prSet/>
      <dgm:spPr/>
      <dgm:t>
        <a:bodyPr/>
        <a:lstStyle/>
        <a:p>
          <a:endParaRPr lang="en-US"/>
        </a:p>
      </dgm:t>
    </dgm:pt>
    <dgm:pt modelId="{90E60B41-48C0-413B-9A94-4B6451BAB1CB}" type="sibTrans" cxnId="{F80FE547-2A3C-49F9-8654-5363A11F47C3}">
      <dgm:prSet/>
      <dgm:spPr/>
      <dgm:t>
        <a:bodyPr/>
        <a:lstStyle/>
        <a:p>
          <a:endParaRPr lang="en-US"/>
        </a:p>
      </dgm:t>
    </dgm:pt>
    <dgm:pt modelId="{FFE2B00C-3748-4700-A2C4-817ED188E926}">
      <dgm:prSet phldrT="[Text]"/>
      <dgm:spPr/>
      <dgm:t>
        <a:bodyPr/>
        <a:lstStyle/>
        <a:p>
          <a:r>
            <a:rPr lang="en-US" dirty="0"/>
            <a:t>Advantages &amp; Limitations</a:t>
          </a:r>
        </a:p>
      </dgm:t>
    </dgm:pt>
    <dgm:pt modelId="{EBDDF98C-36FB-4E24-BC3B-DB83FA0EE004}" type="parTrans" cxnId="{D399B228-750B-4FF8-A68E-5F497C05048D}">
      <dgm:prSet/>
      <dgm:spPr/>
      <dgm:t>
        <a:bodyPr/>
        <a:lstStyle/>
        <a:p>
          <a:endParaRPr lang="en-US"/>
        </a:p>
      </dgm:t>
    </dgm:pt>
    <dgm:pt modelId="{C6230A52-EC46-4BA9-9636-49B8F556FAC7}" type="sibTrans" cxnId="{D399B228-750B-4FF8-A68E-5F497C05048D}">
      <dgm:prSet/>
      <dgm:spPr/>
      <dgm:t>
        <a:bodyPr/>
        <a:lstStyle/>
        <a:p>
          <a:endParaRPr lang="en-US"/>
        </a:p>
      </dgm:t>
    </dgm:pt>
    <dgm:pt modelId="{74AD8C0D-786A-4A6F-AC29-AB6DA58104A7}">
      <dgm:prSet phldrT="[Text]"/>
      <dgm:spPr/>
      <dgm:t>
        <a:bodyPr/>
        <a:lstStyle/>
        <a:p>
          <a:r>
            <a:rPr lang="en-US" dirty="0"/>
            <a:t>QS Tool Options</a:t>
          </a:r>
        </a:p>
      </dgm:t>
    </dgm:pt>
    <dgm:pt modelId="{1702867C-6EAB-4D72-91D7-FFAE9533629D}" type="parTrans" cxnId="{3BA0AAA4-5AC1-449C-B1C2-1985E124A8F9}">
      <dgm:prSet/>
      <dgm:spPr/>
      <dgm:t>
        <a:bodyPr/>
        <a:lstStyle/>
        <a:p>
          <a:endParaRPr lang="en-US"/>
        </a:p>
      </dgm:t>
    </dgm:pt>
    <dgm:pt modelId="{73DF4BEB-541A-4200-B27C-5D1E2308CD58}" type="sibTrans" cxnId="{3BA0AAA4-5AC1-449C-B1C2-1985E124A8F9}">
      <dgm:prSet/>
      <dgm:spPr/>
      <dgm:t>
        <a:bodyPr/>
        <a:lstStyle/>
        <a:p>
          <a:endParaRPr lang="en-US"/>
        </a:p>
      </dgm:t>
    </dgm:pt>
    <dgm:pt modelId="{94550096-6213-4E82-8BBD-D10FA5F790B9}">
      <dgm:prSet phldrT="[Text]" custT="1"/>
      <dgm:spPr>
        <a:solidFill>
          <a:schemeClr val="accent3">
            <a:lumMod val="60000"/>
            <a:lumOff val="40000"/>
            <a:alpha val="90000"/>
          </a:schemeClr>
        </a:solidFill>
        <a:ln w="10795" cap="flat" cmpd="sng" algn="ctr">
          <a:solidFill>
            <a:srgbClr val="0F6FC6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r>
            <a:rPr lang="en-US" sz="1000" kern="120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Corbel" panose="020B0503020204020204"/>
              <a:ea typeface="+mn-ea"/>
              <a:cs typeface="+mn-cs"/>
            </a:rPr>
            <a:t>Video Presentation</a:t>
          </a:r>
          <a:endParaRPr lang="en-US" dirty="0"/>
        </a:p>
      </dgm:t>
    </dgm:pt>
    <dgm:pt modelId="{292986F4-5100-48A1-98B3-6D88BDE3592E}" type="parTrans" cxnId="{2B4FD6C7-19DF-4924-8FDD-760CE781081F}">
      <dgm:prSet/>
      <dgm:spPr/>
      <dgm:t>
        <a:bodyPr/>
        <a:lstStyle/>
        <a:p>
          <a:endParaRPr lang="en-US"/>
        </a:p>
      </dgm:t>
    </dgm:pt>
    <dgm:pt modelId="{A96AEAFB-0B00-44EE-BA87-529D5CB03E11}" type="sibTrans" cxnId="{2B4FD6C7-19DF-4924-8FDD-760CE781081F}">
      <dgm:prSet/>
      <dgm:spPr/>
      <dgm:t>
        <a:bodyPr/>
        <a:lstStyle/>
        <a:p>
          <a:endParaRPr lang="en-US"/>
        </a:p>
      </dgm:t>
    </dgm:pt>
    <dgm:pt modelId="{BDED4EFD-87C1-47BD-BC26-C472BD5F5873}">
      <dgm:prSet phldrT="[Text]"/>
      <dgm:spPr/>
      <dgm:t>
        <a:bodyPr/>
        <a:lstStyle/>
        <a:p>
          <a:r>
            <a:rPr lang="en-US"/>
            <a:t>List of Projects QTO Done with this Tool</a:t>
          </a:r>
          <a:endParaRPr lang="en-US" dirty="0"/>
        </a:p>
      </dgm:t>
    </dgm:pt>
    <dgm:pt modelId="{50103EDB-CFDD-428B-AAC0-516D34728B74}" type="parTrans" cxnId="{F75C97AB-68D2-4046-857B-95BAE6E114FF}">
      <dgm:prSet/>
      <dgm:spPr/>
      <dgm:t>
        <a:bodyPr/>
        <a:lstStyle/>
        <a:p>
          <a:endParaRPr lang="en-US"/>
        </a:p>
      </dgm:t>
    </dgm:pt>
    <dgm:pt modelId="{1A00857C-9202-4EC1-83FB-FB6C3609CAC2}" type="sibTrans" cxnId="{F75C97AB-68D2-4046-857B-95BAE6E114FF}">
      <dgm:prSet/>
      <dgm:spPr/>
      <dgm:t>
        <a:bodyPr/>
        <a:lstStyle/>
        <a:p>
          <a:endParaRPr lang="en-US"/>
        </a:p>
      </dgm:t>
    </dgm:pt>
    <dgm:pt modelId="{81191DE2-10DE-4474-B4F5-AC4610C917FA}" type="pres">
      <dgm:prSet presAssocID="{60BB645C-28B0-48D3-B17D-503E0016E4E5}" presName="Name0" presStyleCnt="0">
        <dgm:presLayoutVars>
          <dgm:dir/>
          <dgm:resizeHandles val="exact"/>
        </dgm:presLayoutVars>
      </dgm:prSet>
      <dgm:spPr/>
    </dgm:pt>
    <dgm:pt modelId="{55CC2B62-73A9-4F2F-99C9-3CDD55499EFF}" type="pres">
      <dgm:prSet presAssocID="{A8C08116-B862-4D00-8B1B-FCE7D02D576B}" presName="composite" presStyleCnt="0"/>
      <dgm:spPr/>
    </dgm:pt>
    <dgm:pt modelId="{6AA74166-88B5-495C-9A26-6794892D5D7E}" type="pres">
      <dgm:prSet presAssocID="{A8C08116-B862-4D00-8B1B-FCE7D02D576B}" presName="bgChev" presStyleLbl="node1" presStyleIdx="0" presStyleCnt="8"/>
      <dgm:spPr/>
    </dgm:pt>
    <dgm:pt modelId="{36BFC69A-640E-456B-AD11-A0B580142348}" type="pres">
      <dgm:prSet presAssocID="{A8C08116-B862-4D00-8B1B-FCE7D02D576B}" presName="txNode" presStyleLbl="fgAcc1" presStyleIdx="0" presStyleCnt="8" custLinFactNeighborX="2455" custLinFactNeighborY="-2162">
        <dgm:presLayoutVars>
          <dgm:bulletEnabled val="1"/>
        </dgm:presLayoutVars>
      </dgm:prSet>
      <dgm:spPr>
        <a:xfrm>
          <a:off x="384685" y="776966"/>
          <a:ext cx="1121195" cy="512504"/>
        </a:xfrm>
        <a:prstGeom prst="roundRect">
          <a:avLst>
            <a:gd name="adj" fmla="val 10000"/>
          </a:avLst>
        </a:prstGeom>
      </dgm:spPr>
    </dgm:pt>
    <dgm:pt modelId="{294226AD-BFDB-40B5-9360-A9990710596F}" type="pres">
      <dgm:prSet presAssocID="{9DC255C2-A120-4543-9C66-86C368D22779}" presName="compositeSpace" presStyleCnt="0"/>
      <dgm:spPr/>
    </dgm:pt>
    <dgm:pt modelId="{E23CFC3A-EAFE-4D79-AD11-F27C511C1638}" type="pres">
      <dgm:prSet presAssocID="{74AD8C0D-786A-4A6F-AC29-AB6DA58104A7}" presName="composite" presStyleCnt="0"/>
      <dgm:spPr/>
    </dgm:pt>
    <dgm:pt modelId="{941F9F95-515F-4A5B-B62C-D4705D858473}" type="pres">
      <dgm:prSet presAssocID="{74AD8C0D-786A-4A6F-AC29-AB6DA58104A7}" presName="bgChev" presStyleLbl="node1" presStyleIdx="1" presStyleCnt="8"/>
      <dgm:spPr/>
    </dgm:pt>
    <dgm:pt modelId="{3BC920B6-E490-4D90-8AC1-40DE3EBCE8F2}" type="pres">
      <dgm:prSet presAssocID="{74AD8C0D-786A-4A6F-AC29-AB6DA58104A7}" presName="txNode" presStyleLbl="fgAcc1" presStyleIdx="1" presStyleCnt="8">
        <dgm:presLayoutVars>
          <dgm:bulletEnabled val="1"/>
        </dgm:presLayoutVars>
      </dgm:prSet>
      <dgm:spPr/>
    </dgm:pt>
    <dgm:pt modelId="{6DEF7073-B19F-4B54-84EE-2C278BFB1E8D}" type="pres">
      <dgm:prSet presAssocID="{73DF4BEB-541A-4200-B27C-5D1E2308CD58}" presName="compositeSpace" presStyleCnt="0"/>
      <dgm:spPr/>
    </dgm:pt>
    <dgm:pt modelId="{AE8CFCB3-4663-43EE-A6D7-E08E3E8754E7}" type="pres">
      <dgm:prSet presAssocID="{B98BD16E-4706-4D2A-95D3-C8ABB780CE11}" presName="composite" presStyleCnt="0"/>
      <dgm:spPr/>
    </dgm:pt>
    <dgm:pt modelId="{4AEA38AD-303F-4EDA-B93F-E886B69B38A3}" type="pres">
      <dgm:prSet presAssocID="{B98BD16E-4706-4D2A-95D3-C8ABB780CE11}" presName="bgChev" presStyleLbl="node1" presStyleIdx="2" presStyleCnt="8"/>
      <dgm:spPr/>
    </dgm:pt>
    <dgm:pt modelId="{AEDCF2EB-6567-4328-80FB-BEACF265CA65}" type="pres">
      <dgm:prSet presAssocID="{B98BD16E-4706-4D2A-95D3-C8ABB780CE11}" presName="txNode" presStyleLbl="fgAcc1" presStyleIdx="2" presStyleCnt="8">
        <dgm:presLayoutVars>
          <dgm:bulletEnabled val="1"/>
        </dgm:presLayoutVars>
      </dgm:prSet>
      <dgm:spPr/>
    </dgm:pt>
    <dgm:pt modelId="{40E3DA2C-5769-4329-B6DD-451AB59229A4}" type="pres">
      <dgm:prSet presAssocID="{3265A36B-53F8-419C-AFC6-92B1314C4461}" presName="compositeSpace" presStyleCnt="0"/>
      <dgm:spPr/>
    </dgm:pt>
    <dgm:pt modelId="{E7D21594-8C11-48FC-8984-8FF24C2BF93B}" type="pres">
      <dgm:prSet presAssocID="{98869E14-2C99-4EEC-92AD-18F13E225501}" presName="composite" presStyleCnt="0"/>
      <dgm:spPr/>
    </dgm:pt>
    <dgm:pt modelId="{2B40BBB7-A34B-4F06-B21A-F0B6FEA560FB}" type="pres">
      <dgm:prSet presAssocID="{98869E14-2C99-4EEC-92AD-18F13E225501}" presName="bgChev" presStyleLbl="node1" presStyleIdx="3" presStyleCnt="8"/>
      <dgm:spPr/>
    </dgm:pt>
    <dgm:pt modelId="{BE1DD81C-8AB6-4F43-A413-D8BCF631C10A}" type="pres">
      <dgm:prSet presAssocID="{98869E14-2C99-4EEC-92AD-18F13E225501}" presName="txNode" presStyleLbl="fgAcc1" presStyleIdx="3" presStyleCnt="8">
        <dgm:presLayoutVars>
          <dgm:bulletEnabled val="1"/>
        </dgm:presLayoutVars>
      </dgm:prSet>
      <dgm:spPr/>
    </dgm:pt>
    <dgm:pt modelId="{554F4648-A700-4B17-8979-DC308857D4B2}" type="pres">
      <dgm:prSet presAssocID="{5498775C-A42E-4488-BD88-00365823DAB4}" presName="compositeSpace" presStyleCnt="0"/>
      <dgm:spPr/>
    </dgm:pt>
    <dgm:pt modelId="{D78883A9-CAE4-4040-A144-FC6B8BAE1A05}" type="pres">
      <dgm:prSet presAssocID="{94550096-6213-4E82-8BBD-D10FA5F790B9}" presName="composite" presStyleCnt="0"/>
      <dgm:spPr/>
    </dgm:pt>
    <dgm:pt modelId="{9046FA20-BADA-40B6-BA71-968F330F19D4}" type="pres">
      <dgm:prSet presAssocID="{94550096-6213-4E82-8BBD-D10FA5F790B9}" presName="bgChev" presStyleLbl="node1" presStyleIdx="4" presStyleCnt="8"/>
      <dgm:spPr/>
    </dgm:pt>
    <dgm:pt modelId="{4579D026-E92A-4D88-A729-77EF41D23021}" type="pres">
      <dgm:prSet presAssocID="{94550096-6213-4E82-8BBD-D10FA5F790B9}" presName="txNode" presStyleLbl="fgAcc1" presStyleIdx="4" presStyleCnt="8">
        <dgm:presLayoutVars>
          <dgm:bulletEnabled val="1"/>
        </dgm:presLayoutVars>
      </dgm:prSet>
      <dgm:spPr/>
    </dgm:pt>
    <dgm:pt modelId="{02D6CEB2-3BA8-4434-91F5-D6446183269F}" type="pres">
      <dgm:prSet presAssocID="{A96AEAFB-0B00-44EE-BA87-529D5CB03E11}" presName="compositeSpace" presStyleCnt="0"/>
      <dgm:spPr/>
    </dgm:pt>
    <dgm:pt modelId="{C4490A0A-B9C3-4A10-BF4F-133477A6587F}" type="pres">
      <dgm:prSet presAssocID="{16069F33-613D-478E-8153-67CCF9463219}" presName="composite" presStyleCnt="0"/>
      <dgm:spPr/>
    </dgm:pt>
    <dgm:pt modelId="{B847E4E1-B7DC-4C0A-A78C-34F6E0FC097C}" type="pres">
      <dgm:prSet presAssocID="{16069F33-613D-478E-8153-67CCF9463219}" presName="bgChev" presStyleLbl="node1" presStyleIdx="5" presStyleCnt="8"/>
      <dgm:spPr/>
    </dgm:pt>
    <dgm:pt modelId="{CBD39849-7713-405E-8FBB-9906D71A484F}" type="pres">
      <dgm:prSet presAssocID="{16069F33-613D-478E-8153-67CCF9463219}" presName="txNode" presStyleLbl="fgAcc1" presStyleIdx="5" presStyleCnt="8">
        <dgm:presLayoutVars>
          <dgm:bulletEnabled val="1"/>
        </dgm:presLayoutVars>
      </dgm:prSet>
      <dgm:spPr/>
    </dgm:pt>
    <dgm:pt modelId="{10D7473C-D325-41AF-B8FC-82AC2C524EB3}" type="pres">
      <dgm:prSet presAssocID="{90E60B41-48C0-413B-9A94-4B6451BAB1CB}" presName="compositeSpace" presStyleCnt="0"/>
      <dgm:spPr/>
    </dgm:pt>
    <dgm:pt modelId="{8DEA8682-CC4A-43B8-A121-9692D2AE909E}" type="pres">
      <dgm:prSet presAssocID="{BDED4EFD-87C1-47BD-BC26-C472BD5F5873}" presName="composite" presStyleCnt="0"/>
      <dgm:spPr/>
    </dgm:pt>
    <dgm:pt modelId="{61009CBE-685B-4DEB-9FD0-03966C8B4AF4}" type="pres">
      <dgm:prSet presAssocID="{BDED4EFD-87C1-47BD-BC26-C472BD5F5873}" presName="bgChev" presStyleLbl="node1" presStyleIdx="6" presStyleCnt="8"/>
      <dgm:spPr/>
    </dgm:pt>
    <dgm:pt modelId="{B45CADC2-8F55-48D1-B303-B31742266BCA}" type="pres">
      <dgm:prSet presAssocID="{BDED4EFD-87C1-47BD-BC26-C472BD5F5873}" presName="txNode" presStyleLbl="fgAcc1" presStyleIdx="6" presStyleCnt="8">
        <dgm:presLayoutVars>
          <dgm:bulletEnabled val="1"/>
        </dgm:presLayoutVars>
      </dgm:prSet>
      <dgm:spPr/>
    </dgm:pt>
    <dgm:pt modelId="{80E54677-045B-4BE7-ADB2-7C8A80253895}" type="pres">
      <dgm:prSet presAssocID="{1A00857C-9202-4EC1-83FB-FB6C3609CAC2}" presName="compositeSpace" presStyleCnt="0"/>
      <dgm:spPr/>
    </dgm:pt>
    <dgm:pt modelId="{3F5E408A-1E06-442F-918F-A42E6292299F}" type="pres">
      <dgm:prSet presAssocID="{FFE2B00C-3748-4700-A2C4-817ED188E926}" presName="composite" presStyleCnt="0"/>
      <dgm:spPr/>
    </dgm:pt>
    <dgm:pt modelId="{AA15A78F-888B-48E2-9DD1-4CA0A7322624}" type="pres">
      <dgm:prSet presAssocID="{FFE2B00C-3748-4700-A2C4-817ED188E926}" presName="bgChev" presStyleLbl="node1" presStyleIdx="7" presStyleCnt="8"/>
      <dgm:spPr/>
    </dgm:pt>
    <dgm:pt modelId="{63EAAA05-3385-4690-965D-6A15D6BC7609}" type="pres">
      <dgm:prSet presAssocID="{FFE2B00C-3748-4700-A2C4-817ED188E926}" presName="txNode" presStyleLbl="fgAcc1" presStyleIdx="7" presStyleCnt="8">
        <dgm:presLayoutVars>
          <dgm:bulletEnabled val="1"/>
        </dgm:presLayoutVars>
      </dgm:prSet>
      <dgm:spPr/>
    </dgm:pt>
  </dgm:ptLst>
  <dgm:cxnLst>
    <dgm:cxn modelId="{F8CCE623-C791-46F2-A8E6-CEECEC3300E8}" type="presOf" srcId="{B98BD16E-4706-4D2A-95D3-C8ABB780CE11}" destId="{AEDCF2EB-6567-4328-80FB-BEACF265CA65}" srcOrd="0" destOrd="0" presId="urn:microsoft.com/office/officeart/2005/8/layout/chevronAccent+Icon"/>
    <dgm:cxn modelId="{C2325049-5FDE-4F9B-837E-AA91B0799029}" type="presOf" srcId="{98869E14-2C99-4EEC-92AD-18F13E225501}" destId="{BE1DD81C-8AB6-4F43-A413-D8BCF631C10A}" srcOrd="0" destOrd="0" presId="urn:microsoft.com/office/officeart/2005/8/layout/chevronAccent+Icon"/>
    <dgm:cxn modelId="{DED15BC8-FE20-4568-B8B6-75D823962C03}" type="presOf" srcId="{BDED4EFD-87C1-47BD-BC26-C472BD5F5873}" destId="{B45CADC2-8F55-48D1-B303-B31742266BCA}" srcOrd="0" destOrd="0" presId="urn:microsoft.com/office/officeart/2005/8/layout/chevronAccent+Icon"/>
    <dgm:cxn modelId="{A53E6952-BC70-4A78-9E35-CC591DC8F504}" srcId="{60BB645C-28B0-48D3-B17D-503E0016E4E5}" destId="{98869E14-2C99-4EEC-92AD-18F13E225501}" srcOrd="3" destOrd="0" parTransId="{EF037313-4667-4AA8-B83F-90FC9FC3E0A0}" sibTransId="{5498775C-A42E-4488-BD88-00365823DAB4}"/>
    <dgm:cxn modelId="{D399B228-750B-4FF8-A68E-5F497C05048D}" srcId="{60BB645C-28B0-48D3-B17D-503E0016E4E5}" destId="{FFE2B00C-3748-4700-A2C4-817ED188E926}" srcOrd="7" destOrd="0" parTransId="{EBDDF98C-36FB-4E24-BC3B-DB83FA0EE004}" sibTransId="{C6230A52-EC46-4BA9-9636-49B8F556FAC7}"/>
    <dgm:cxn modelId="{3BA0AAA4-5AC1-449C-B1C2-1985E124A8F9}" srcId="{60BB645C-28B0-48D3-B17D-503E0016E4E5}" destId="{74AD8C0D-786A-4A6F-AC29-AB6DA58104A7}" srcOrd="1" destOrd="0" parTransId="{1702867C-6EAB-4D72-91D7-FFAE9533629D}" sibTransId="{73DF4BEB-541A-4200-B27C-5D1E2308CD58}"/>
    <dgm:cxn modelId="{1BCE2D10-CCF4-48AD-9F09-5EA090BDB820}" srcId="{60BB645C-28B0-48D3-B17D-503E0016E4E5}" destId="{A8C08116-B862-4D00-8B1B-FCE7D02D576B}" srcOrd="0" destOrd="0" parTransId="{4C1051DF-F6D7-43FC-856C-0DCC0C2757B4}" sibTransId="{9DC255C2-A120-4543-9C66-86C368D22779}"/>
    <dgm:cxn modelId="{F6B71EF4-542A-4526-97E7-CA31D2DF8499}" type="presOf" srcId="{60BB645C-28B0-48D3-B17D-503E0016E4E5}" destId="{81191DE2-10DE-4474-B4F5-AC4610C917FA}" srcOrd="0" destOrd="0" presId="urn:microsoft.com/office/officeart/2005/8/layout/chevronAccent+Icon"/>
    <dgm:cxn modelId="{F75C97AB-68D2-4046-857B-95BAE6E114FF}" srcId="{60BB645C-28B0-48D3-B17D-503E0016E4E5}" destId="{BDED4EFD-87C1-47BD-BC26-C472BD5F5873}" srcOrd="6" destOrd="0" parTransId="{50103EDB-CFDD-428B-AAC0-516D34728B74}" sibTransId="{1A00857C-9202-4EC1-83FB-FB6C3609CAC2}"/>
    <dgm:cxn modelId="{44180428-60F9-49AB-BCFF-AE04619DF211}" type="presOf" srcId="{FFE2B00C-3748-4700-A2C4-817ED188E926}" destId="{63EAAA05-3385-4690-965D-6A15D6BC7609}" srcOrd="0" destOrd="0" presId="urn:microsoft.com/office/officeart/2005/8/layout/chevronAccent+Icon"/>
    <dgm:cxn modelId="{43689C98-16B4-47B2-836F-EFE46B27D27D}" type="presOf" srcId="{16069F33-613D-478E-8153-67CCF9463219}" destId="{CBD39849-7713-405E-8FBB-9906D71A484F}" srcOrd="0" destOrd="0" presId="urn:microsoft.com/office/officeart/2005/8/layout/chevronAccent+Icon"/>
    <dgm:cxn modelId="{18C9BCCC-DE64-496E-8097-AD60450325FC}" srcId="{60BB645C-28B0-48D3-B17D-503E0016E4E5}" destId="{B98BD16E-4706-4D2A-95D3-C8ABB780CE11}" srcOrd="2" destOrd="0" parTransId="{89E42CFA-67AE-4631-BADF-606B2F479263}" sibTransId="{3265A36B-53F8-419C-AFC6-92B1314C4461}"/>
    <dgm:cxn modelId="{1288D067-5FD0-475F-B3DA-B87AA190A86E}" type="presOf" srcId="{A8C08116-B862-4D00-8B1B-FCE7D02D576B}" destId="{36BFC69A-640E-456B-AD11-A0B580142348}" srcOrd="0" destOrd="0" presId="urn:microsoft.com/office/officeart/2005/8/layout/chevronAccent+Icon"/>
    <dgm:cxn modelId="{2B4FD6C7-19DF-4924-8FDD-760CE781081F}" srcId="{60BB645C-28B0-48D3-B17D-503E0016E4E5}" destId="{94550096-6213-4E82-8BBD-D10FA5F790B9}" srcOrd="4" destOrd="0" parTransId="{292986F4-5100-48A1-98B3-6D88BDE3592E}" sibTransId="{A96AEAFB-0B00-44EE-BA87-529D5CB03E11}"/>
    <dgm:cxn modelId="{F80FE547-2A3C-49F9-8654-5363A11F47C3}" srcId="{60BB645C-28B0-48D3-B17D-503E0016E4E5}" destId="{16069F33-613D-478E-8153-67CCF9463219}" srcOrd="5" destOrd="0" parTransId="{EDB68579-0218-4573-9E87-D7B08278059D}" sibTransId="{90E60B41-48C0-413B-9A94-4B6451BAB1CB}"/>
    <dgm:cxn modelId="{1D373F7E-20FF-49FB-B65F-2AF8E4E4AB48}" type="presOf" srcId="{94550096-6213-4E82-8BBD-D10FA5F790B9}" destId="{4579D026-E92A-4D88-A729-77EF41D23021}" srcOrd="0" destOrd="0" presId="urn:microsoft.com/office/officeart/2005/8/layout/chevronAccent+Icon"/>
    <dgm:cxn modelId="{F92D083B-0787-4FF2-9AED-664C86102B41}" type="presOf" srcId="{74AD8C0D-786A-4A6F-AC29-AB6DA58104A7}" destId="{3BC920B6-E490-4D90-8AC1-40DE3EBCE8F2}" srcOrd="0" destOrd="0" presId="urn:microsoft.com/office/officeart/2005/8/layout/chevronAccent+Icon"/>
    <dgm:cxn modelId="{DB02B72A-C4F5-490D-A578-AA66473E1500}" type="presParOf" srcId="{81191DE2-10DE-4474-B4F5-AC4610C917FA}" destId="{55CC2B62-73A9-4F2F-99C9-3CDD55499EFF}" srcOrd="0" destOrd="0" presId="urn:microsoft.com/office/officeart/2005/8/layout/chevronAccent+Icon"/>
    <dgm:cxn modelId="{0A3CF530-EA08-4DA0-8381-6DFDCBA5077C}" type="presParOf" srcId="{55CC2B62-73A9-4F2F-99C9-3CDD55499EFF}" destId="{6AA74166-88B5-495C-9A26-6794892D5D7E}" srcOrd="0" destOrd="0" presId="urn:microsoft.com/office/officeart/2005/8/layout/chevronAccent+Icon"/>
    <dgm:cxn modelId="{CBAAEC6D-69BE-4AA0-9C1C-61A6A87756E2}" type="presParOf" srcId="{55CC2B62-73A9-4F2F-99C9-3CDD55499EFF}" destId="{36BFC69A-640E-456B-AD11-A0B580142348}" srcOrd="1" destOrd="0" presId="urn:microsoft.com/office/officeart/2005/8/layout/chevronAccent+Icon"/>
    <dgm:cxn modelId="{4972F9CF-3959-4A82-8676-15D85202768F}" type="presParOf" srcId="{81191DE2-10DE-4474-B4F5-AC4610C917FA}" destId="{294226AD-BFDB-40B5-9360-A9990710596F}" srcOrd="1" destOrd="0" presId="urn:microsoft.com/office/officeart/2005/8/layout/chevronAccent+Icon"/>
    <dgm:cxn modelId="{0CAE6C3D-3C9A-4E8F-9A4A-D7093A7E2697}" type="presParOf" srcId="{81191DE2-10DE-4474-B4F5-AC4610C917FA}" destId="{E23CFC3A-EAFE-4D79-AD11-F27C511C1638}" srcOrd="2" destOrd="0" presId="urn:microsoft.com/office/officeart/2005/8/layout/chevronAccent+Icon"/>
    <dgm:cxn modelId="{439357BB-FF67-443D-B64D-E102C47D1581}" type="presParOf" srcId="{E23CFC3A-EAFE-4D79-AD11-F27C511C1638}" destId="{941F9F95-515F-4A5B-B62C-D4705D858473}" srcOrd="0" destOrd="0" presId="urn:microsoft.com/office/officeart/2005/8/layout/chevronAccent+Icon"/>
    <dgm:cxn modelId="{4CC1859A-F6DE-46D6-86D8-3922C19E373A}" type="presParOf" srcId="{E23CFC3A-EAFE-4D79-AD11-F27C511C1638}" destId="{3BC920B6-E490-4D90-8AC1-40DE3EBCE8F2}" srcOrd="1" destOrd="0" presId="urn:microsoft.com/office/officeart/2005/8/layout/chevronAccent+Icon"/>
    <dgm:cxn modelId="{0FAAFD00-5D25-4A99-89F0-D9AA75862788}" type="presParOf" srcId="{81191DE2-10DE-4474-B4F5-AC4610C917FA}" destId="{6DEF7073-B19F-4B54-84EE-2C278BFB1E8D}" srcOrd="3" destOrd="0" presId="urn:microsoft.com/office/officeart/2005/8/layout/chevronAccent+Icon"/>
    <dgm:cxn modelId="{A2F1367A-A638-462C-BDEC-50C5328E799F}" type="presParOf" srcId="{81191DE2-10DE-4474-B4F5-AC4610C917FA}" destId="{AE8CFCB3-4663-43EE-A6D7-E08E3E8754E7}" srcOrd="4" destOrd="0" presId="urn:microsoft.com/office/officeart/2005/8/layout/chevronAccent+Icon"/>
    <dgm:cxn modelId="{0446B162-EA1E-49EA-8E07-8AB94E9A94A0}" type="presParOf" srcId="{AE8CFCB3-4663-43EE-A6D7-E08E3E8754E7}" destId="{4AEA38AD-303F-4EDA-B93F-E886B69B38A3}" srcOrd="0" destOrd="0" presId="urn:microsoft.com/office/officeart/2005/8/layout/chevronAccent+Icon"/>
    <dgm:cxn modelId="{9D27EB82-5097-43ED-ABC1-A60A5B150835}" type="presParOf" srcId="{AE8CFCB3-4663-43EE-A6D7-E08E3E8754E7}" destId="{AEDCF2EB-6567-4328-80FB-BEACF265CA65}" srcOrd="1" destOrd="0" presId="urn:microsoft.com/office/officeart/2005/8/layout/chevronAccent+Icon"/>
    <dgm:cxn modelId="{14ED5EF9-02CA-4A29-A41A-55814A359206}" type="presParOf" srcId="{81191DE2-10DE-4474-B4F5-AC4610C917FA}" destId="{40E3DA2C-5769-4329-B6DD-451AB59229A4}" srcOrd="5" destOrd="0" presId="urn:microsoft.com/office/officeart/2005/8/layout/chevronAccent+Icon"/>
    <dgm:cxn modelId="{623EAB56-54E7-4865-91FA-FD172EA63C29}" type="presParOf" srcId="{81191DE2-10DE-4474-B4F5-AC4610C917FA}" destId="{E7D21594-8C11-48FC-8984-8FF24C2BF93B}" srcOrd="6" destOrd="0" presId="urn:microsoft.com/office/officeart/2005/8/layout/chevronAccent+Icon"/>
    <dgm:cxn modelId="{E04A5427-F9FE-4ADE-BCB4-3B2AC697CF07}" type="presParOf" srcId="{E7D21594-8C11-48FC-8984-8FF24C2BF93B}" destId="{2B40BBB7-A34B-4F06-B21A-F0B6FEA560FB}" srcOrd="0" destOrd="0" presId="urn:microsoft.com/office/officeart/2005/8/layout/chevronAccent+Icon"/>
    <dgm:cxn modelId="{2E4511A4-A618-4A71-9D93-32898173EF66}" type="presParOf" srcId="{E7D21594-8C11-48FC-8984-8FF24C2BF93B}" destId="{BE1DD81C-8AB6-4F43-A413-D8BCF631C10A}" srcOrd="1" destOrd="0" presId="urn:microsoft.com/office/officeart/2005/8/layout/chevronAccent+Icon"/>
    <dgm:cxn modelId="{EF88C322-06E5-4656-9593-B589FD86B51E}" type="presParOf" srcId="{81191DE2-10DE-4474-B4F5-AC4610C917FA}" destId="{554F4648-A700-4B17-8979-DC308857D4B2}" srcOrd="7" destOrd="0" presId="urn:microsoft.com/office/officeart/2005/8/layout/chevronAccent+Icon"/>
    <dgm:cxn modelId="{4AEE0E9A-6E03-4033-95FE-68DCB694219E}" type="presParOf" srcId="{81191DE2-10DE-4474-B4F5-AC4610C917FA}" destId="{D78883A9-CAE4-4040-A144-FC6B8BAE1A05}" srcOrd="8" destOrd="0" presId="urn:microsoft.com/office/officeart/2005/8/layout/chevronAccent+Icon"/>
    <dgm:cxn modelId="{D0540294-2C4C-45C7-8696-213F01A36927}" type="presParOf" srcId="{D78883A9-CAE4-4040-A144-FC6B8BAE1A05}" destId="{9046FA20-BADA-40B6-BA71-968F330F19D4}" srcOrd="0" destOrd="0" presId="urn:microsoft.com/office/officeart/2005/8/layout/chevronAccent+Icon"/>
    <dgm:cxn modelId="{968B24C9-B41F-4E66-888A-DE3663CD9D0E}" type="presParOf" srcId="{D78883A9-CAE4-4040-A144-FC6B8BAE1A05}" destId="{4579D026-E92A-4D88-A729-77EF41D23021}" srcOrd="1" destOrd="0" presId="urn:microsoft.com/office/officeart/2005/8/layout/chevronAccent+Icon"/>
    <dgm:cxn modelId="{CC30A5B3-4196-47EB-AC5E-0710691DA280}" type="presParOf" srcId="{81191DE2-10DE-4474-B4F5-AC4610C917FA}" destId="{02D6CEB2-3BA8-4434-91F5-D6446183269F}" srcOrd="9" destOrd="0" presId="urn:microsoft.com/office/officeart/2005/8/layout/chevronAccent+Icon"/>
    <dgm:cxn modelId="{4238DD7B-8EB4-45E2-ACC7-8CB72CCA7E60}" type="presParOf" srcId="{81191DE2-10DE-4474-B4F5-AC4610C917FA}" destId="{C4490A0A-B9C3-4A10-BF4F-133477A6587F}" srcOrd="10" destOrd="0" presId="urn:microsoft.com/office/officeart/2005/8/layout/chevronAccent+Icon"/>
    <dgm:cxn modelId="{1B9ABAEF-11A1-4F25-B73E-7E22527F6EF1}" type="presParOf" srcId="{C4490A0A-B9C3-4A10-BF4F-133477A6587F}" destId="{B847E4E1-B7DC-4C0A-A78C-34F6E0FC097C}" srcOrd="0" destOrd="0" presId="urn:microsoft.com/office/officeart/2005/8/layout/chevronAccent+Icon"/>
    <dgm:cxn modelId="{6A3C9CC7-5818-4283-80EE-4401FA11D341}" type="presParOf" srcId="{C4490A0A-B9C3-4A10-BF4F-133477A6587F}" destId="{CBD39849-7713-405E-8FBB-9906D71A484F}" srcOrd="1" destOrd="0" presId="urn:microsoft.com/office/officeart/2005/8/layout/chevronAccent+Icon"/>
    <dgm:cxn modelId="{44DAC97C-2640-4B68-BA09-AB4E9963D543}" type="presParOf" srcId="{81191DE2-10DE-4474-B4F5-AC4610C917FA}" destId="{10D7473C-D325-41AF-B8FC-82AC2C524EB3}" srcOrd="11" destOrd="0" presId="urn:microsoft.com/office/officeart/2005/8/layout/chevronAccent+Icon"/>
    <dgm:cxn modelId="{2D8CEA71-3FB6-4F35-80A1-7C5A9BC0CE9A}" type="presParOf" srcId="{81191DE2-10DE-4474-B4F5-AC4610C917FA}" destId="{8DEA8682-CC4A-43B8-A121-9692D2AE909E}" srcOrd="12" destOrd="0" presId="urn:microsoft.com/office/officeart/2005/8/layout/chevronAccent+Icon"/>
    <dgm:cxn modelId="{5F90D57B-7E01-46C9-85A8-F07CCE976378}" type="presParOf" srcId="{8DEA8682-CC4A-43B8-A121-9692D2AE909E}" destId="{61009CBE-685B-4DEB-9FD0-03966C8B4AF4}" srcOrd="0" destOrd="0" presId="urn:microsoft.com/office/officeart/2005/8/layout/chevronAccent+Icon"/>
    <dgm:cxn modelId="{CCC44B67-B890-463B-9226-81710695C3C9}" type="presParOf" srcId="{8DEA8682-CC4A-43B8-A121-9692D2AE909E}" destId="{B45CADC2-8F55-48D1-B303-B31742266BCA}" srcOrd="1" destOrd="0" presId="urn:microsoft.com/office/officeart/2005/8/layout/chevronAccent+Icon"/>
    <dgm:cxn modelId="{E7041F90-3C2A-4AEC-904B-686467158CDF}" type="presParOf" srcId="{81191DE2-10DE-4474-B4F5-AC4610C917FA}" destId="{80E54677-045B-4BE7-ADB2-7C8A80253895}" srcOrd="13" destOrd="0" presId="urn:microsoft.com/office/officeart/2005/8/layout/chevronAccent+Icon"/>
    <dgm:cxn modelId="{3C0BD2A4-F186-40FE-87B5-6D8DB2EB3341}" type="presParOf" srcId="{81191DE2-10DE-4474-B4F5-AC4610C917FA}" destId="{3F5E408A-1E06-442F-918F-A42E6292299F}" srcOrd="14" destOrd="0" presId="urn:microsoft.com/office/officeart/2005/8/layout/chevronAccent+Icon"/>
    <dgm:cxn modelId="{9CA07CE9-3EAD-4449-B2EC-2E4171310C17}" type="presParOf" srcId="{3F5E408A-1E06-442F-918F-A42E6292299F}" destId="{AA15A78F-888B-48E2-9DD1-4CA0A7322624}" srcOrd="0" destOrd="0" presId="urn:microsoft.com/office/officeart/2005/8/layout/chevronAccent+Icon"/>
    <dgm:cxn modelId="{4C822BAD-0632-485F-B1A9-6855A1C20F40}" type="presParOf" srcId="{3F5E408A-1E06-442F-918F-A42E6292299F}" destId="{63EAAA05-3385-4690-965D-6A15D6BC7609}" srcOrd="1" destOrd="0" presId="urn:microsoft.com/office/officeart/2005/8/layout/chevronAccent+Icon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60BB645C-28B0-48D3-B17D-503E0016E4E5}" type="doc">
      <dgm:prSet loTypeId="urn:microsoft.com/office/officeart/2005/8/layout/chevronAccent+Icon" loCatId="process" qsTypeId="urn:microsoft.com/office/officeart/2005/8/quickstyle/simple1" qsCatId="simple" csTypeId="urn:microsoft.com/office/officeart/2005/8/colors/accent1_2" csCatId="accent1" phldr="1"/>
      <dgm:spPr/>
    </dgm:pt>
    <dgm:pt modelId="{A8C08116-B862-4D00-8B1B-FCE7D02D576B}">
      <dgm:prSet phldrT="[Text]" custT="1"/>
      <dgm:spPr>
        <a:solidFill>
          <a:prstClr val="white">
            <a:alpha val="90000"/>
            <a:hueOff val="0"/>
            <a:satOff val="0"/>
            <a:lumOff val="0"/>
            <a:alphaOff val="0"/>
          </a:prstClr>
        </a:solidFill>
        <a:ln w="10795" cap="flat" cmpd="sng" algn="ctr">
          <a:solidFill>
            <a:srgbClr val="0F6FC6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 spcFirstLastPara="0" vert="horz" wrap="square" lIns="71120" tIns="71120" rIns="71120" bIns="71120" numCol="1" spcCol="1270" anchor="ctr" anchorCtr="0"/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Corbel" panose="020B0503020204020204"/>
              <a:ea typeface="+mn-ea"/>
              <a:cs typeface="+mn-cs"/>
            </a:rPr>
            <a:t>Concept &amp; Requirements</a:t>
          </a:r>
        </a:p>
      </dgm:t>
    </dgm:pt>
    <dgm:pt modelId="{4C1051DF-F6D7-43FC-856C-0DCC0C2757B4}" type="parTrans" cxnId="{1BCE2D10-CCF4-48AD-9F09-5EA090BDB820}">
      <dgm:prSet/>
      <dgm:spPr/>
      <dgm:t>
        <a:bodyPr/>
        <a:lstStyle/>
        <a:p>
          <a:endParaRPr lang="en-US"/>
        </a:p>
      </dgm:t>
    </dgm:pt>
    <dgm:pt modelId="{9DC255C2-A120-4543-9C66-86C368D22779}" type="sibTrans" cxnId="{1BCE2D10-CCF4-48AD-9F09-5EA090BDB820}">
      <dgm:prSet/>
      <dgm:spPr/>
      <dgm:t>
        <a:bodyPr/>
        <a:lstStyle/>
        <a:p>
          <a:endParaRPr lang="en-US"/>
        </a:p>
      </dgm:t>
    </dgm:pt>
    <dgm:pt modelId="{B98BD16E-4706-4D2A-95D3-C8ABB780CE11}">
      <dgm:prSet phldrT="[Text]" custT="1"/>
      <dgm:spPr>
        <a:solidFill>
          <a:prstClr val="white">
            <a:alpha val="90000"/>
            <a:hueOff val="0"/>
            <a:satOff val="0"/>
            <a:lumOff val="0"/>
            <a:alphaOff val="0"/>
          </a:prstClr>
        </a:solidFill>
        <a:ln w="10795" cap="flat" cmpd="sng" algn="ctr">
          <a:solidFill>
            <a:srgbClr val="0F6FC6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 spcFirstLastPara="0" vert="horz" wrap="square" lIns="71120" tIns="71120" rIns="71120" bIns="71120" numCol="1" spcCol="1270" anchor="ctr" anchorCtr="0"/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Corbel" panose="020B0503020204020204"/>
              <a:ea typeface="+mn-ea"/>
              <a:cs typeface="+mn-cs"/>
            </a:rPr>
            <a:t>Takeoff Elements within AutoCAD</a:t>
          </a:r>
        </a:p>
      </dgm:t>
    </dgm:pt>
    <dgm:pt modelId="{89E42CFA-67AE-4631-BADF-606B2F479263}" type="parTrans" cxnId="{18C9BCCC-DE64-496E-8097-AD60450325FC}">
      <dgm:prSet/>
      <dgm:spPr/>
      <dgm:t>
        <a:bodyPr/>
        <a:lstStyle/>
        <a:p>
          <a:endParaRPr lang="en-US"/>
        </a:p>
      </dgm:t>
    </dgm:pt>
    <dgm:pt modelId="{3265A36B-53F8-419C-AFC6-92B1314C4461}" type="sibTrans" cxnId="{18C9BCCC-DE64-496E-8097-AD60450325FC}">
      <dgm:prSet/>
      <dgm:spPr/>
      <dgm:t>
        <a:bodyPr/>
        <a:lstStyle/>
        <a:p>
          <a:endParaRPr lang="en-US"/>
        </a:p>
      </dgm:t>
    </dgm:pt>
    <dgm:pt modelId="{98869E14-2C99-4EEC-92AD-18F13E225501}">
      <dgm:prSet phldrT="[Text]" custT="1"/>
      <dgm:spPr>
        <a:solidFill>
          <a:prstClr val="white">
            <a:alpha val="90000"/>
            <a:hueOff val="0"/>
            <a:satOff val="0"/>
            <a:lumOff val="0"/>
            <a:alphaOff val="0"/>
          </a:prstClr>
        </a:solidFill>
        <a:ln w="10795" cap="flat" cmpd="sng" algn="ctr">
          <a:solidFill>
            <a:srgbClr val="0F6FC6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 spcFirstLastPara="0" vert="horz" wrap="square" lIns="71120" tIns="71120" rIns="71120" bIns="71120" numCol="1" spcCol="1270" anchor="ctr" anchorCtr="0"/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Corbel" panose="020B0503020204020204"/>
              <a:ea typeface="+mn-ea"/>
              <a:cs typeface="+mn-cs"/>
            </a:rPr>
            <a:t>Takeoff Elements Properties</a:t>
          </a:r>
        </a:p>
      </dgm:t>
    </dgm:pt>
    <dgm:pt modelId="{EF037313-4667-4AA8-B83F-90FC9FC3E0A0}" type="parTrans" cxnId="{A53E6952-BC70-4A78-9E35-CC591DC8F504}">
      <dgm:prSet/>
      <dgm:spPr/>
      <dgm:t>
        <a:bodyPr/>
        <a:lstStyle/>
        <a:p>
          <a:endParaRPr lang="en-US"/>
        </a:p>
      </dgm:t>
    </dgm:pt>
    <dgm:pt modelId="{5498775C-A42E-4488-BD88-00365823DAB4}" type="sibTrans" cxnId="{A53E6952-BC70-4A78-9E35-CC591DC8F504}">
      <dgm:prSet/>
      <dgm:spPr/>
      <dgm:t>
        <a:bodyPr/>
        <a:lstStyle/>
        <a:p>
          <a:endParaRPr lang="en-US"/>
        </a:p>
      </dgm:t>
    </dgm:pt>
    <dgm:pt modelId="{16069F33-613D-478E-8153-67CCF9463219}">
      <dgm:prSet phldrT="[Text]" custT="1"/>
      <dgm:spPr>
        <a:solidFill>
          <a:srgbClr val="0BD0D9">
            <a:lumMod val="60000"/>
            <a:lumOff val="40000"/>
            <a:alpha val="90000"/>
          </a:srgbClr>
        </a:solidFill>
        <a:ln w="10795" cap="flat" cmpd="sng" algn="ctr">
          <a:solidFill>
            <a:srgbClr val="0F6FC6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 spcFirstLastPara="0" vert="horz" wrap="square" lIns="71120" tIns="71120" rIns="71120" bIns="71120" numCol="1" spcCol="1270" anchor="ctr" anchorCtr="0"/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Corbel" panose="020B0503020204020204"/>
              <a:ea typeface="+mn-ea"/>
              <a:cs typeface="+mn-cs"/>
            </a:rPr>
            <a:t>Test &amp; Examples</a:t>
          </a:r>
        </a:p>
      </dgm:t>
    </dgm:pt>
    <dgm:pt modelId="{EDB68579-0218-4573-9E87-D7B08278059D}" type="parTrans" cxnId="{F80FE547-2A3C-49F9-8654-5363A11F47C3}">
      <dgm:prSet/>
      <dgm:spPr/>
      <dgm:t>
        <a:bodyPr/>
        <a:lstStyle/>
        <a:p>
          <a:endParaRPr lang="en-US"/>
        </a:p>
      </dgm:t>
    </dgm:pt>
    <dgm:pt modelId="{90E60B41-48C0-413B-9A94-4B6451BAB1CB}" type="sibTrans" cxnId="{F80FE547-2A3C-49F9-8654-5363A11F47C3}">
      <dgm:prSet/>
      <dgm:spPr/>
      <dgm:t>
        <a:bodyPr/>
        <a:lstStyle/>
        <a:p>
          <a:endParaRPr lang="en-US"/>
        </a:p>
      </dgm:t>
    </dgm:pt>
    <dgm:pt modelId="{FFE2B00C-3748-4700-A2C4-817ED188E926}">
      <dgm:prSet phldrT="[Text]"/>
      <dgm:spPr/>
      <dgm:t>
        <a:bodyPr/>
        <a:lstStyle/>
        <a:p>
          <a:r>
            <a:rPr lang="en-US" dirty="0"/>
            <a:t>Advantages &amp; Limitations</a:t>
          </a:r>
        </a:p>
      </dgm:t>
    </dgm:pt>
    <dgm:pt modelId="{EBDDF98C-36FB-4E24-BC3B-DB83FA0EE004}" type="parTrans" cxnId="{D399B228-750B-4FF8-A68E-5F497C05048D}">
      <dgm:prSet/>
      <dgm:spPr/>
      <dgm:t>
        <a:bodyPr/>
        <a:lstStyle/>
        <a:p>
          <a:endParaRPr lang="en-US"/>
        </a:p>
      </dgm:t>
    </dgm:pt>
    <dgm:pt modelId="{C6230A52-EC46-4BA9-9636-49B8F556FAC7}" type="sibTrans" cxnId="{D399B228-750B-4FF8-A68E-5F497C05048D}">
      <dgm:prSet/>
      <dgm:spPr/>
      <dgm:t>
        <a:bodyPr/>
        <a:lstStyle/>
        <a:p>
          <a:endParaRPr lang="en-US"/>
        </a:p>
      </dgm:t>
    </dgm:pt>
    <dgm:pt modelId="{74AD8C0D-786A-4A6F-AC29-AB6DA58104A7}">
      <dgm:prSet phldrT="[Text]" custT="1"/>
      <dgm:spPr>
        <a:solidFill>
          <a:prstClr val="white">
            <a:alpha val="90000"/>
            <a:hueOff val="0"/>
            <a:satOff val="0"/>
            <a:lumOff val="0"/>
            <a:alphaOff val="0"/>
          </a:prstClr>
        </a:solidFill>
        <a:ln w="10795" cap="flat" cmpd="sng" algn="ctr">
          <a:solidFill>
            <a:srgbClr val="0F6FC6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 spcFirstLastPara="0" vert="horz" wrap="square" lIns="71120" tIns="71120" rIns="71120" bIns="71120" numCol="1" spcCol="1270" anchor="ctr" anchorCtr="0"/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kern="120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Corbel" panose="020B0503020204020204"/>
              <a:ea typeface="+mn-ea"/>
              <a:cs typeface="+mn-cs"/>
            </a:rPr>
            <a:t>QS Tool Options</a:t>
          </a:r>
          <a:endParaRPr lang="en-US" sz="1000" kern="1200" dirty="0">
            <a:solidFill>
              <a:prstClr val="black">
                <a:hueOff val="0"/>
                <a:satOff val="0"/>
                <a:lumOff val="0"/>
                <a:alphaOff val="0"/>
              </a:prstClr>
            </a:solidFill>
            <a:latin typeface="Corbel" panose="020B0503020204020204"/>
            <a:ea typeface="+mn-ea"/>
            <a:cs typeface="+mn-cs"/>
          </a:endParaRPr>
        </a:p>
      </dgm:t>
    </dgm:pt>
    <dgm:pt modelId="{1702867C-6EAB-4D72-91D7-FFAE9533629D}" type="parTrans" cxnId="{3BA0AAA4-5AC1-449C-B1C2-1985E124A8F9}">
      <dgm:prSet/>
      <dgm:spPr/>
      <dgm:t>
        <a:bodyPr/>
        <a:lstStyle/>
        <a:p>
          <a:endParaRPr lang="en-US"/>
        </a:p>
      </dgm:t>
    </dgm:pt>
    <dgm:pt modelId="{73DF4BEB-541A-4200-B27C-5D1E2308CD58}" type="sibTrans" cxnId="{3BA0AAA4-5AC1-449C-B1C2-1985E124A8F9}">
      <dgm:prSet/>
      <dgm:spPr/>
      <dgm:t>
        <a:bodyPr/>
        <a:lstStyle/>
        <a:p>
          <a:endParaRPr lang="en-US"/>
        </a:p>
      </dgm:t>
    </dgm:pt>
    <dgm:pt modelId="{173F8FDD-9D83-435D-82E6-EB13C4938448}">
      <dgm:prSet phldrT="[Text]" custT="1"/>
      <dgm:spPr>
        <a:solidFill>
          <a:prstClr val="white">
            <a:alpha val="90000"/>
            <a:hueOff val="0"/>
            <a:satOff val="0"/>
            <a:lumOff val="0"/>
            <a:alphaOff val="0"/>
          </a:prstClr>
        </a:solidFill>
        <a:ln w="10795" cap="flat" cmpd="sng" algn="ctr">
          <a:solidFill>
            <a:srgbClr val="0F6FC6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 spcFirstLastPara="0" vert="horz" wrap="square" lIns="71120" tIns="71120" rIns="71120" bIns="71120" numCol="1" spcCol="1270" anchor="ctr" anchorCtr="0"/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kern="120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Corbel" panose="020B0503020204020204"/>
              <a:ea typeface="+mn-ea"/>
              <a:cs typeface="+mn-cs"/>
            </a:rPr>
            <a:t>Video Presentation</a:t>
          </a:r>
          <a:endParaRPr lang="en-US" sz="1000" kern="1200" dirty="0">
            <a:solidFill>
              <a:prstClr val="black">
                <a:hueOff val="0"/>
                <a:satOff val="0"/>
                <a:lumOff val="0"/>
                <a:alphaOff val="0"/>
              </a:prstClr>
            </a:solidFill>
            <a:latin typeface="Corbel" panose="020B0503020204020204"/>
            <a:ea typeface="+mn-ea"/>
            <a:cs typeface="+mn-cs"/>
          </a:endParaRPr>
        </a:p>
      </dgm:t>
    </dgm:pt>
    <dgm:pt modelId="{04318902-AB03-4624-85BC-8792DE07F1D9}" type="parTrans" cxnId="{2D95DC51-90AC-49B3-A104-0B5C9D5767C3}">
      <dgm:prSet/>
      <dgm:spPr/>
      <dgm:t>
        <a:bodyPr/>
        <a:lstStyle/>
        <a:p>
          <a:endParaRPr lang="en-US"/>
        </a:p>
      </dgm:t>
    </dgm:pt>
    <dgm:pt modelId="{6EFE9158-A4EB-47DE-AA36-4792DB61544B}" type="sibTrans" cxnId="{2D95DC51-90AC-49B3-A104-0B5C9D5767C3}">
      <dgm:prSet/>
      <dgm:spPr/>
      <dgm:t>
        <a:bodyPr/>
        <a:lstStyle/>
        <a:p>
          <a:endParaRPr lang="en-US"/>
        </a:p>
      </dgm:t>
    </dgm:pt>
    <dgm:pt modelId="{49C38179-2AAF-44A2-9CF6-D63653DF2831}">
      <dgm:prSet phldrT="[Text]" custT="1"/>
      <dgm:spPr>
        <a:solidFill>
          <a:srgbClr val="0BD0D9">
            <a:lumMod val="60000"/>
            <a:lumOff val="40000"/>
            <a:alpha val="90000"/>
          </a:srgbClr>
        </a:solidFill>
        <a:ln w="10795" cap="flat" cmpd="sng" algn="ctr">
          <a:solidFill>
            <a:srgbClr val="0F6FC6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 spcFirstLastPara="0" vert="horz" wrap="square" lIns="71120" tIns="71120" rIns="71120" bIns="71120" numCol="1" spcCol="1270" anchor="ctr" anchorCtr="0"/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kern="120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Corbel" panose="020B0503020204020204"/>
              <a:ea typeface="+mn-ea"/>
              <a:cs typeface="+mn-cs"/>
            </a:rPr>
            <a:t>List of Projects QTO Done with this Tool</a:t>
          </a:r>
          <a:endParaRPr lang="en-US" sz="1000" kern="1200" dirty="0">
            <a:solidFill>
              <a:prstClr val="black">
                <a:hueOff val="0"/>
                <a:satOff val="0"/>
                <a:lumOff val="0"/>
                <a:alphaOff val="0"/>
              </a:prstClr>
            </a:solidFill>
            <a:latin typeface="Corbel" panose="020B0503020204020204"/>
            <a:ea typeface="+mn-ea"/>
            <a:cs typeface="+mn-cs"/>
          </a:endParaRPr>
        </a:p>
      </dgm:t>
    </dgm:pt>
    <dgm:pt modelId="{D0EF317C-A92D-4335-9242-86B9304F130A}" type="parTrans" cxnId="{7ED908CE-C9D4-474D-A6C0-CF2E18602288}">
      <dgm:prSet/>
      <dgm:spPr/>
      <dgm:t>
        <a:bodyPr/>
        <a:lstStyle/>
        <a:p>
          <a:endParaRPr lang="en-US"/>
        </a:p>
      </dgm:t>
    </dgm:pt>
    <dgm:pt modelId="{72762F96-BA2A-4C64-ACD5-B503A19B3A03}" type="sibTrans" cxnId="{7ED908CE-C9D4-474D-A6C0-CF2E18602288}">
      <dgm:prSet/>
      <dgm:spPr/>
      <dgm:t>
        <a:bodyPr/>
        <a:lstStyle/>
        <a:p>
          <a:endParaRPr lang="en-US"/>
        </a:p>
      </dgm:t>
    </dgm:pt>
    <dgm:pt modelId="{81191DE2-10DE-4474-B4F5-AC4610C917FA}" type="pres">
      <dgm:prSet presAssocID="{60BB645C-28B0-48D3-B17D-503E0016E4E5}" presName="Name0" presStyleCnt="0">
        <dgm:presLayoutVars>
          <dgm:dir/>
          <dgm:resizeHandles val="exact"/>
        </dgm:presLayoutVars>
      </dgm:prSet>
      <dgm:spPr/>
    </dgm:pt>
    <dgm:pt modelId="{55CC2B62-73A9-4F2F-99C9-3CDD55499EFF}" type="pres">
      <dgm:prSet presAssocID="{A8C08116-B862-4D00-8B1B-FCE7D02D576B}" presName="composite" presStyleCnt="0"/>
      <dgm:spPr/>
    </dgm:pt>
    <dgm:pt modelId="{6AA74166-88B5-495C-9A26-6794892D5D7E}" type="pres">
      <dgm:prSet presAssocID="{A8C08116-B862-4D00-8B1B-FCE7D02D576B}" presName="bgChev" presStyleLbl="node1" presStyleIdx="0" presStyleCnt="8"/>
      <dgm:spPr/>
    </dgm:pt>
    <dgm:pt modelId="{36BFC69A-640E-456B-AD11-A0B580142348}" type="pres">
      <dgm:prSet presAssocID="{A8C08116-B862-4D00-8B1B-FCE7D02D576B}" presName="txNode" presStyleLbl="fgAcc1" presStyleIdx="0" presStyleCnt="8" custLinFactNeighborX="2455" custLinFactNeighborY="-2162">
        <dgm:presLayoutVars>
          <dgm:bulletEnabled val="1"/>
        </dgm:presLayoutVars>
      </dgm:prSet>
      <dgm:spPr>
        <a:xfrm>
          <a:off x="384685" y="776966"/>
          <a:ext cx="1121195" cy="512504"/>
        </a:xfrm>
        <a:prstGeom prst="roundRect">
          <a:avLst>
            <a:gd name="adj" fmla="val 10000"/>
          </a:avLst>
        </a:prstGeom>
      </dgm:spPr>
    </dgm:pt>
    <dgm:pt modelId="{294226AD-BFDB-40B5-9360-A9990710596F}" type="pres">
      <dgm:prSet presAssocID="{9DC255C2-A120-4543-9C66-86C368D22779}" presName="compositeSpace" presStyleCnt="0"/>
      <dgm:spPr/>
    </dgm:pt>
    <dgm:pt modelId="{E23CFC3A-EAFE-4D79-AD11-F27C511C1638}" type="pres">
      <dgm:prSet presAssocID="{74AD8C0D-786A-4A6F-AC29-AB6DA58104A7}" presName="composite" presStyleCnt="0"/>
      <dgm:spPr/>
    </dgm:pt>
    <dgm:pt modelId="{941F9F95-515F-4A5B-B62C-D4705D858473}" type="pres">
      <dgm:prSet presAssocID="{74AD8C0D-786A-4A6F-AC29-AB6DA58104A7}" presName="bgChev" presStyleLbl="node1" presStyleIdx="1" presStyleCnt="8"/>
      <dgm:spPr/>
    </dgm:pt>
    <dgm:pt modelId="{3BC920B6-E490-4D90-8AC1-40DE3EBCE8F2}" type="pres">
      <dgm:prSet presAssocID="{74AD8C0D-786A-4A6F-AC29-AB6DA58104A7}" presName="txNode" presStyleLbl="fgAcc1" presStyleIdx="1" presStyleCnt="8">
        <dgm:presLayoutVars>
          <dgm:bulletEnabled val="1"/>
        </dgm:presLayoutVars>
      </dgm:prSet>
      <dgm:spPr>
        <a:xfrm>
          <a:off x="3390289" y="788046"/>
          <a:ext cx="1121195" cy="512504"/>
        </a:xfrm>
        <a:prstGeom prst="roundRect">
          <a:avLst>
            <a:gd name="adj" fmla="val 10000"/>
          </a:avLst>
        </a:prstGeom>
      </dgm:spPr>
    </dgm:pt>
    <dgm:pt modelId="{6DEF7073-B19F-4B54-84EE-2C278BFB1E8D}" type="pres">
      <dgm:prSet presAssocID="{73DF4BEB-541A-4200-B27C-5D1E2308CD58}" presName="compositeSpace" presStyleCnt="0"/>
      <dgm:spPr/>
    </dgm:pt>
    <dgm:pt modelId="{AE8CFCB3-4663-43EE-A6D7-E08E3E8754E7}" type="pres">
      <dgm:prSet presAssocID="{B98BD16E-4706-4D2A-95D3-C8ABB780CE11}" presName="composite" presStyleCnt="0"/>
      <dgm:spPr/>
    </dgm:pt>
    <dgm:pt modelId="{4AEA38AD-303F-4EDA-B93F-E886B69B38A3}" type="pres">
      <dgm:prSet presAssocID="{B98BD16E-4706-4D2A-95D3-C8ABB780CE11}" presName="bgChev" presStyleLbl="node1" presStyleIdx="2" presStyleCnt="8"/>
      <dgm:spPr/>
    </dgm:pt>
    <dgm:pt modelId="{AEDCF2EB-6567-4328-80FB-BEACF265CA65}" type="pres">
      <dgm:prSet presAssocID="{B98BD16E-4706-4D2A-95D3-C8ABB780CE11}" presName="txNode" presStyleLbl="fgAcc1" presStyleIdx="2" presStyleCnt="8">
        <dgm:presLayoutVars>
          <dgm:bulletEnabled val="1"/>
        </dgm:presLayoutVars>
      </dgm:prSet>
      <dgm:spPr>
        <a:xfrm>
          <a:off x="4906854" y="788046"/>
          <a:ext cx="1121195" cy="512504"/>
        </a:xfrm>
        <a:prstGeom prst="roundRect">
          <a:avLst>
            <a:gd name="adj" fmla="val 10000"/>
          </a:avLst>
        </a:prstGeom>
      </dgm:spPr>
    </dgm:pt>
    <dgm:pt modelId="{40E3DA2C-5769-4329-B6DD-451AB59229A4}" type="pres">
      <dgm:prSet presAssocID="{3265A36B-53F8-419C-AFC6-92B1314C4461}" presName="compositeSpace" presStyleCnt="0"/>
      <dgm:spPr/>
    </dgm:pt>
    <dgm:pt modelId="{E7D21594-8C11-48FC-8984-8FF24C2BF93B}" type="pres">
      <dgm:prSet presAssocID="{98869E14-2C99-4EEC-92AD-18F13E225501}" presName="composite" presStyleCnt="0"/>
      <dgm:spPr/>
    </dgm:pt>
    <dgm:pt modelId="{2B40BBB7-A34B-4F06-B21A-F0B6FEA560FB}" type="pres">
      <dgm:prSet presAssocID="{98869E14-2C99-4EEC-92AD-18F13E225501}" presName="bgChev" presStyleLbl="node1" presStyleIdx="3" presStyleCnt="8"/>
      <dgm:spPr/>
    </dgm:pt>
    <dgm:pt modelId="{BE1DD81C-8AB6-4F43-A413-D8BCF631C10A}" type="pres">
      <dgm:prSet presAssocID="{98869E14-2C99-4EEC-92AD-18F13E225501}" presName="txNode" presStyleLbl="fgAcc1" presStyleIdx="3" presStyleCnt="8">
        <dgm:presLayoutVars>
          <dgm:bulletEnabled val="1"/>
        </dgm:presLayoutVars>
      </dgm:prSet>
      <dgm:spPr>
        <a:xfrm>
          <a:off x="6423418" y="788046"/>
          <a:ext cx="1121195" cy="512504"/>
        </a:xfrm>
        <a:prstGeom prst="roundRect">
          <a:avLst>
            <a:gd name="adj" fmla="val 10000"/>
          </a:avLst>
        </a:prstGeom>
      </dgm:spPr>
    </dgm:pt>
    <dgm:pt modelId="{554F4648-A700-4B17-8979-DC308857D4B2}" type="pres">
      <dgm:prSet presAssocID="{5498775C-A42E-4488-BD88-00365823DAB4}" presName="compositeSpace" presStyleCnt="0"/>
      <dgm:spPr/>
    </dgm:pt>
    <dgm:pt modelId="{FEA14CDA-3690-4C96-A73D-05022038646E}" type="pres">
      <dgm:prSet presAssocID="{173F8FDD-9D83-435D-82E6-EB13C4938448}" presName="composite" presStyleCnt="0"/>
      <dgm:spPr/>
    </dgm:pt>
    <dgm:pt modelId="{451280A0-E5D2-4610-91AC-3461E7F9B815}" type="pres">
      <dgm:prSet presAssocID="{173F8FDD-9D83-435D-82E6-EB13C4938448}" presName="bgChev" presStyleLbl="node1" presStyleIdx="4" presStyleCnt="8"/>
      <dgm:spPr/>
    </dgm:pt>
    <dgm:pt modelId="{AB0D3766-9AF0-4119-BA0A-C800CA848BB7}" type="pres">
      <dgm:prSet presAssocID="{173F8FDD-9D83-435D-82E6-EB13C4938448}" presName="txNode" presStyleLbl="fgAcc1" presStyleIdx="4" presStyleCnt="8">
        <dgm:presLayoutVars>
          <dgm:bulletEnabled val="1"/>
        </dgm:presLayoutVars>
      </dgm:prSet>
      <dgm:spPr/>
    </dgm:pt>
    <dgm:pt modelId="{2FF06F2B-0B78-4EE0-8C68-FCAD4805918B}" type="pres">
      <dgm:prSet presAssocID="{6EFE9158-A4EB-47DE-AA36-4792DB61544B}" presName="compositeSpace" presStyleCnt="0"/>
      <dgm:spPr/>
    </dgm:pt>
    <dgm:pt modelId="{C4490A0A-B9C3-4A10-BF4F-133477A6587F}" type="pres">
      <dgm:prSet presAssocID="{16069F33-613D-478E-8153-67CCF9463219}" presName="composite" presStyleCnt="0"/>
      <dgm:spPr/>
    </dgm:pt>
    <dgm:pt modelId="{B847E4E1-B7DC-4C0A-A78C-34F6E0FC097C}" type="pres">
      <dgm:prSet presAssocID="{16069F33-613D-478E-8153-67CCF9463219}" presName="bgChev" presStyleLbl="node1" presStyleIdx="5" presStyleCnt="8"/>
      <dgm:spPr/>
    </dgm:pt>
    <dgm:pt modelId="{CBD39849-7713-405E-8FBB-9906D71A484F}" type="pres">
      <dgm:prSet presAssocID="{16069F33-613D-478E-8153-67CCF9463219}" presName="txNode" presStyleLbl="fgAcc1" presStyleIdx="5" presStyleCnt="8">
        <dgm:presLayoutVars>
          <dgm:bulletEnabled val="1"/>
        </dgm:presLayoutVars>
      </dgm:prSet>
      <dgm:spPr>
        <a:xfrm>
          <a:off x="7939983" y="788046"/>
          <a:ext cx="1121195" cy="512504"/>
        </a:xfrm>
        <a:prstGeom prst="roundRect">
          <a:avLst>
            <a:gd name="adj" fmla="val 10000"/>
          </a:avLst>
        </a:prstGeom>
      </dgm:spPr>
    </dgm:pt>
    <dgm:pt modelId="{10D7473C-D325-41AF-B8FC-82AC2C524EB3}" type="pres">
      <dgm:prSet presAssocID="{90E60B41-48C0-413B-9A94-4B6451BAB1CB}" presName="compositeSpace" presStyleCnt="0"/>
      <dgm:spPr/>
    </dgm:pt>
    <dgm:pt modelId="{6EACA5C3-4440-4D09-B9AB-17022805E71A}" type="pres">
      <dgm:prSet presAssocID="{49C38179-2AAF-44A2-9CF6-D63653DF2831}" presName="composite" presStyleCnt="0"/>
      <dgm:spPr/>
    </dgm:pt>
    <dgm:pt modelId="{50A82BA4-CFCF-4BA8-BE9F-71B359043695}" type="pres">
      <dgm:prSet presAssocID="{49C38179-2AAF-44A2-9CF6-D63653DF2831}" presName="bgChev" presStyleLbl="node1" presStyleIdx="6" presStyleCnt="8"/>
      <dgm:spPr/>
    </dgm:pt>
    <dgm:pt modelId="{F1A1AE33-F457-458C-9491-4C51A2CDA077}" type="pres">
      <dgm:prSet presAssocID="{49C38179-2AAF-44A2-9CF6-D63653DF2831}" presName="txNode" presStyleLbl="fgAcc1" presStyleIdx="6" presStyleCnt="8">
        <dgm:presLayoutVars>
          <dgm:bulletEnabled val="1"/>
        </dgm:presLayoutVars>
      </dgm:prSet>
      <dgm:spPr/>
    </dgm:pt>
    <dgm:pt modelId="{1F5323EB-C402-422A-A3C3-820D43B77DED}" type="pres">
      <dgm:prSet presAssocID="{72762F96-BA2A-4C64-ACD5-B503A19B3A03}" presName="compositeSpace" presStyleCnt="0"/>
      <dgm:spPr/>
    </dgm:pt>
    <dgm:pt modelId="{3F5E408A-1E06-442F-918F-A42E6292299F}" type="pres">
      <dgm:prSet presAssocID="{FFE2B00C-3748-4700-A2C4-817ED188E926}" presName="composite" presStyleCnt="0"/>
      <dgm:spPr/>
    </dgm:pt>
    <dgm:pt modelId="{AA15A78F-888B-48E2-9DD1-4CA0A7322624}" type="pres">
      <dgm:prSet presAssocID="{FFE2B00C-3748-4700-A2C4-817ED188E926}" presName="bgChev" presStyleLbl="node1" presStyleIdx="7" presStyleCnt="8"/>
      <dgm:spPr/>
    </dgm:pt>
    <dgm:pt modelId="{63EAAA05-3385-4690-965D-6A15D6BC7609}" type="pres">
      <dgm:prSet presAssocID="{FFE2B00C-3748-4700-A2C4-817ED188E926}" presName="txNode" presStyleLbl="fgAcc1" presStyleIdx="7" presStyleCnt="8">
        <dgm:presLayoutVars>
          <dgm:bulletEnabled val="1"/>
        </dgm:presLayoutVars>
      </dgm:prSet>
      <dgm:spPr/>
    </dgm:pt>
  </dgm:ptLst>
  <dgm:cxnLst>
    <dgm:cxn modelId="{F8CCE623-C791-46F2-A8E6-CEECEC3300E8}" type="presOf" srcId="{B98BD16E-4706-4D2A-95D3-C8ABB780CE11}" destId="{AEDCF2EB-6567-4328-80FB-BEACF265CA65}" srcOrd="0" destOrd="0" presId="urn:microsoft.com/office/officeart/2005/8/layout/chevronAccent+Icon"/>
    <dgm:cxn modelId="{C2325049-5FDE-4F9B-837E-AA91B0799029}" type="presOf" srcId="{98869E14-2C99-4EEC-92AD-18F13E225501}" destId="{BE1DD81C-8AB6-4F43-A413-D8BCF631C10A}" srcOrd="0" destOrd="0" presId="urn:microsoft.com/office/officeart/2005/8/layout/chevronAccent+Icon"/>
    <dgm:cxn modelId="{A53E6952-BC70-4A78-9E35-CC591DC8F504}" srcId="{60BB645C-28B0-48D3-B17D-503E0016E4E5}" destId="{98869E14-2C99-4EEC-92AD-18F13E225501}" srcOrd="3" destOrd="0" parTransId="{EF037313-4667-4AA8-B83F-90FC9FC3E0A0}" sibTransId="{5498775C-A42E-4488-BD88-00365823DAB4}"/>
    <dgm:cxn modelId="{D399B228-750B-4FF8-A68E-5F497C05048D}" srcId="{60BB645C-28B0-48D3-B17D-503E0016E4E5}" destId="{FFE2B00C-3748-4700-A2C4-817ED188E926}" srcOrd="7" destOrd="0" parTransId="{EBDDF98C-36FB-4E24-BC3B-DB83FA0EE004}" sibTransId="{C6230A52-EC46-4BA9-9636-49B8F556FAC7}"/>
    <dgm:cxn modelId="{3BA0AAA4-5AC1-449C-B1C2-1985E124A8F9}" srcId="{60BB645C-28B0-48D3-B17D-503E0016E4E5}" destId="{74AD8C0D-786A-4A6F-AC29-AB6DA58104A7}" srcOrd="1" destOrd="0" parTransId="{1702867C-6EAB-4D72-91D7-FFAE9533629D}" sibTransId="{73DF4BEB-541A-4200-B27C-5D1E2308CD58}"/>
    <dgm:cxn modelId="{1BCE2D10-CCF4-48AD-9F09-5EA090BDB820}" srcId="{60BB645C-28B0-48D3-B17D-503E0016E4E5}" destId="{A8C08116-B862-4D00-8B1B-FCE7D02D576B}" srcOrd="0" destOrd="0" parTransId="{4C1051DF-F6D7-43FC-856C-0DCC0C2757B4}" sibTransId="{9DC255C2-A120-4543-9C66-86C368D22779}"/>
    <dgm:cxn modelId="{2FECB706-91BE-4DC9-82D2-556D1DFE242F}" type="presOf" srcId="{49C38179-2AAF-44A2-9CF6-D63653DF2831}" destId="{F1A1AE33-F457-458C-9491-4C51A2CDA077}" srcOrd="0" destOrd="0" presId="urn:microsoft.com/office/officeart/2005/8/layout/chevronAccent+Icon"/>
    <dgm:cxn modelId="{F6B71EF4-542A-4526-97E7-CA31D2DF8499}" type="presOf" srcId="{60BB645C-28B0-48D3-B17D-503E0016E4E5}" destId="{81191DE2-10DE-4474-B4F5-AC4610C917FA}" srcOrd="0" destOrd="0" presId="urn:microsoft.com/office/officeart/2005/8/layout/chevronAccent+Icon"/>
    <dgm:cxn modelId="{2D95DC51-90AC-49B3-A104-0B5C9D5767C3}" srcId="{60BB645C-28B0-48D3-B17D-503E0016E4E5}" destId="{173F8FDD-9D83-435D-82E6-EB13C4938448}" srcOrd="4" destOrd="0" parTransId="{04318902-AB03-4624-85BC-8792DE07F1D9}" sibTransId="{6EFE9158-A4EB-47DE-AA36-4792DB61544B}"/>
    <dgm:cxn modelId="{44180428-60F9-49AB-BCFF-AE04619DF211}" type="presOf" srcId="{FFE2B00C-3748-4700-A2C4-817ED188E926}" destId="{63EAAA05-3385-4690-965D-6A15D6BC7609}" srcOrd="0" destOrd="0" presId="urn:microsoft.com/office/officeart/2005/8/layout/chevronAccent+Icon"/>
    <dgm:cxn modelId="{63A4DFC0-6B59-4425-AFBC-0A6C33A961C7}" type="presOf" srcId="{173F8FDD-9D83-435D-82E6-EB13C4938448}" destId="{AB0D3766-9AF0-4119-BA0A-C800CA848BB7}" srcOrd="0" destOrd="0" presId="urn:microsoft.com/office/officeart/2005/8/layout/chevronAccent+Icon"/>
    <dgm:cxn modelId="{43689C98-16B4-47B2-836F-EFE46B27D27D}" type="presOf" srcId="{16069F33-613D-478E-8153-67CCF9463219}" destId="{CBD39849-7713-405E-8FBB-9906D71A484F}" srcOrd="0" destOrd="0" presId="urn:microsoft.com/office/officeart/2005/8/layout/chevronAccent+Icon"/>
    <dgm:cxn modelId="{18C9BCCC-DE64-496E-8097-AD60450325FC}" srcId="{60BB645C-28B0-48D3-B17D-503E0016E4E5}" destId="{B98BD16E-4706-4D2A-95D3-C8ABB780CE11}" srcOrd="2" destOrd="0" parTransId="{89E42CFA-67AE-4631-BADF-606B2F479263}" sibTransId="{3265A36B-53F8-419C-AFC6-92B1314C4461}"/>
    <dgm:cxn modelId="{7ED908CE-C9D4-474D-A6C0-CF2E18602288}" srcId="{60BB645C-28B0-48D3-B17D-503E0016E4E5}" destId="{49C38179-2AAF-44A2-9CF6-D63653DF2831}" srcOrd="6" destOrd="0" parTransId="{D0EF317C-A92D-4335-9242-86B9304F130A}" sibTransId="{72762F96-BA2A-4C64-ACD5-B503A19B3A03}"/>
    <dgm:cxn modelId="{1288D067-5FD0-475F-B3DA-B87AA190A86E}" type="presOf" srcId="{A8C08116-B862-4D00-8B1B-FCE7D02D576B}" destId="{36BFC69A-640E-456B-AD11-A0B580142348}" srcOrd="0" destOrd="0" presId="urn:microsoft.com/office/officeart/2005/8/layout/chevronAccent+Icon"/>
    <dgm:cxn modelId="{F80FE547-2A3C-49F9-8654-5363A11F47C3}" srcId="{60BB645C-28B0-48D3-B17D-503E0016E4E5}" destId="{16069F33-613D-478E-8153-67CCF9463219}" srcOrd="5" destOrd="0" parTransId="{EDB68579-0218-4573-9E87-D7B08278059D}" sibTransId="{90E60B41-48C0-413B-9A94-4B6451BAB1CB}"/>
    <dgm:cxn modelId="{F92D083B-0787-4FF2-9AED-664C86102B41}" type="presOf" srcId="{74AD8C0D-786A-4A6F-AC29-AB6DA58104A7}" destId="{3BC920B6-E490-4D90-8AC1-40DE3EBCE8F2}" srcOrd="0" destOrd="0" presId="urn:microsoft.com/office/officeart/2005/8/layout/chevronAccent+Icon"/>
    <dgm:cxn modelId="{DB02B72A-C4F5-490D-A578-AA66473E1500}" type="presParOf" srcId="{81191DE2-10DE-4474-B4F5-AC4610C917FA}" destId="{55CC2B62-73A9-4F2F-99C9-3CDD55499EFF}" srcOrd="0" destOrd="0" presId="urn:microsoft.com/office/officeart/2005/8/layout/chevronAccent+Icon"/>
    <dgm:cxn modelId="{0A3CF530-EA08-4DA0-8381-6DFDCBA5077C}" type="presParOf" srcId="{55CC2B62-73A9-4F2F-99C9-3CDD55499EFF}" destId="{6AA74166-88B5-495C-9A26-6794892D5D7E}" srcOrd="0" destOrd="0" presId="urn:microsoft.com/office/officeart/2005/8/layout/chevronAccent+Icon"/>
    <dgm:cxn modelId="{CBAAEC6D-69BE-4AA0-9C1C-61A6A87756E2}" type="presParOf" srcId="{55CC2B62-73A9-4F2F-99C9-3CDD55499EFF}" destId="{36BFC69A-640E-456B-AD11-A0B580142348}" srcOrd="1" destOrd="0" presId="urn:microsoft.com/office/officeart/2005/8/layout/chevronAccent+Icon"/>
    <dgm:cxn modelId="{4972F9CF-3959-4A82-8676-15D85202768F}" type="presParOf" srcId="{81191DE2-10DE-4474-B4F5-AC4610C917FA}" destId="{294226AD-BFDB-40B5-9360-A9990710596F}" srcOrd="1" destOrd="0" presId="urn:microsoft.com/office/officeart/2005/8/layout/chevronAccent+Icon"/>
    <dgm:cxn modelId="{0CAE6C3D-3C9A-4E8F-9A4A-D7093A7E2697}" type="presParOf" srcId="{81191DE2-10DE-4474-B4F5-AC4610C917FA}" destId="{E23CFC3A-EAFE-4D79-AD11-F27C511C1638}" srcOrd="2" destOrd="0" presId="urn:microsoft.com/office/officeart/2005/8/layout/chevronAccent+Icon"/>
    <dgm:cxn modelId="{439357BB-FF67-443D-B64D-E102C47D1581}" type="presParOf" srcId="{E23CFC3A-EAFE-4D79-AD11-F27C511C1638}" destId="{941F9F95-515F-4A5B-B62C-D4705D858473}" srcOrd="0" destOrd="0" presId="urn:microsoft.com/office/officeart/2005/8/layout/chevronAccent+Icon"/>
    <dgm:cxn modelId="{4CC1859A-F6DE-46D6-86D8-3922C19E373A}" type="presParOf" srcId="{E23CFC3A-EAFE-4D79-AD11-F27C511C1638}" destId="{3BC920B6-E490-4D90-8AC1-40DE3EBCE8F2}" srcOrd="1" destOrd="0" presId="urn:microsoft.com/office/officeart/2005/8/layout/chevronAccent+Icon"/>
    <dgm:cxn modelId="{0FAAFD00-5D25-4A99-89F0-D9AA75862788}" type="presParOf" srcId="{81191DE2-10DE-4474-B4F5-AC4610C917FA}" destId="{6DEF7073-B19F-4B54-84EE-2C278BFB1E8D}" srcOrd="3" destOrd="0" presId="urn:microsoft.com/office/officeart/2005/8/layout/chevronAccent+Icon"/>
    <dgm:cxn modelId="{A2F1367A-A638-462C-BDEC-50C5328E799F}" type="presParOf" srcId="{81191DE2-10DE-4474-B4F5-AC4610C917FA}" destId="{AE8CFCB3-4663-43EE-A6D7-E08E3E8754E7}" srcOrd="4" destOrd="0" presId="urn:microsoft.com/office/officeart/2005/8/layout/chevronAccent+Icon"/>
    <dgm:cxn modelId="{0446B162-EA1E-49EA-8E07-8AB94E9A94A0}" type="presParOf" srcId="{AE8CFCB3-4663-43EE-A6D7-E08E3E8754E7}" destId="{4AEA38AD-303F-4EDA-B93F-E886B69B38A3}" srcOrd="0" destOrd="0" presId="urn:microsoft.com/office/officeart/2005/8/layout/chevronAccent+Icon"/>
    <dgm:cxn modelId="{9D27EB82-5097-43ED-ABC1-A60A5B150835}" type="presParOf" srcId="{AE8CFCB3-4663-43EE-A6D7-E08E3E8754E7}" destId="{AEDCF2EB-6567-4328-80FB-BEACF265CA65}" srcOrd="1" destOrd="0" presId="urn:microsoft.com/office/officeart/2005/8/layout/chevronAccent+Icon"/>
    <dgm:cxn modelId="{14ED5EF9-02CA-4A29-A41A-55814A359206}" type="presParOf" srcId="{81191DE2-10DE-4474-B4F5-AC4610C917FA}" destId="{40E3DA2C-5769-4329-B6DD-451AB59229A4}" srcOrd="5" destOrd="0" presId="urn:microsoft.com/office/officeart/2005/8/layout/chevronAccent+Icon"/>
    <dgm:cxn modelId="{623EAB56-54E7-4865-91FA-FD172EA63C29}" type="presParOf" srcId="{81191DE2-10DE-4474-B4F5-AC4610C917FA}" destId="{E7D21594-8C11-48FC-8984-8FF24C2BF93B}" srcOrd="6" destOrd="0" presId="urn:microsoft.com/office/officeart/2005/8/layout/chevronAccent+Icon"/>
    <dgm:cxn modelId="{E04A5427-F9FE-4ADE-BCB4-3B2AC697CF07}" type="presParOf" srcId="{E7D21594-8C11-48FC-8984-8FF24C2BF93B}" destId="{2B40BBB7-A34B-4F06-B21A-F0B6FEA560FB}" srcOrd="0" destOrd="0" presId="urn:microsoft.com/office/officeart/2005/8/layout/chevronAccent+Icon"/>
    <dgm:cxn modelId="{2E4511A4-A618-4A71-9D93-32898173EF66}" type="presParOf" srcId="{E7D21594-8C11-48FC-8984-8FF24C2BF93B}" destId="{BE1DD81C-8AB6-4F43-A413-D8BCF631C10A}" srcOrd="1" destOrd="0" presId="urn:microsoft.com/office/officeart/2005/8/layout/chevronAccent+Icon"/>
    <dgm:cxn modelId="{EF88C322-06E5-4656-9593-B589FD86B51E}" type="presParOf" srcId="{81191DE2-10DE-4474-B4F5-AC4610C917FA}" destId="{554F4648-A700-4B17-8979-DC308857D4B2}" srcOrd="7" destOrd="0" presId="urn:microsoft.com/office/officeart/2005/8/layout/chevronAccent+Icon"/>
    <dgm:cxn modelId="{403225FB-465D-480C-8F8A-B31CAE15B96F}" type="presParOf" srcId="{81191DE2-10DE-4474-B4F5-AC4610C917FA}" destId="{FEA14CDA-3690-4C96-A73D-05022038646E}" srcOrd="8" destOrd="0" presId="urn:microsoft.com/office/officeart/2005/8/layout/chevronAccent+Icon"/>
    <dgm:cxn modelId="{40D86B22-E479-4041-98FD-D93853928E99}" type="presParOf" srcId="{FEA14CDA-3690-4C96-A73D-05022038646E}" destId="{451280A0-E5D2-4610-91AC-3461E7F9B815}" srcOrd="0" destOrd="0" presId="urn:microsoft.com/office/officeart/2005/8/layout/chevronAccent+Icon"/>
    <dgm:cxn modelId="{5EEA8405-9041-46AD-8875-915CB13B2194}" type="presParOf" srcId="{FEA14CDA-3690-4C96-A73D-05022038646E}" destId="{AB0D3766-9AF0-4119-BA0A-C800CA848BB7}" srcOrd="1" destOrd="0" presId="urn:microsoft.com/office/officeart/2005/8/layout/chevronAccent+Icon"/>
    <dgm:cxn modelId="{89F013EA-0C15-4798-8908-344F3877877B}" type="presParOf" srcId="{81191DE2-10DE-4474-B4F5-AC4610C917FA}" destId="{2FF06F2B-0B78-4EE0-8C68-FCAD4805918B}" srcOrd="9" destOrd="0" presId="urn:microsoft.com/office/officeart/2005/8/layout/chevronAccent+Icon"/>
    <dgm:cxn modelId="{4238DD7B-8EB4-45E2-ACC7-8CB72CCA7E60}" type="presParOf" srcId="{81191DE2-10DE-4474-B4F5-AC4610C917FA}" destId="{C4490A0A-B9C3-4A10-BF4F-133477A6587F}" srcOrd="10" destOrd="0" presId="urn:microsoft.com/office/officeart/2005/8/layout/chevronAccent+Icon"/>
    <dgm:cxn modelId="{1B9ABAEF-11A1-4F25-B73E-7E22527F6EF1}" type="presParOf" srcId="{C4490A0A-B9C3-4A10-BF4F-133477A6587F}" destId="{B847E4E1-B7DC-4C0A-A78C-34F6E0FC097C}" srcOrd="0" destOrd="0" presId="urn:microsoft.com/office/officeart/2005/8/layout/chevronAccent+Icon"/>
    <dgm:cxn modelId="{6A3C9CC7-5818-4283-80EE-4401FA11D341}" type="presParOf" srcId="{C4490A0A-B9C3-4A10-BF4F-133477A6587F}" destId="{CBD39849-7713-405E-8FBB-9906D71A484F}" srcOrd="1" destOrd="0" presId="urn:microsoft.com/office/officeart/2005/8/layout/chevronAccent+Icon"/>
    <dgm:cxn modelId="{44DAC97C-2640-4B68-BA09-AB4E9963D543}" type="presParOf" srcId="{81191DE2-10DE-4474-B4F5-AC4610C917FA}" destId="{10D7473C-D325-41AF-B8FC-82AC2C524EB3}" srcOrd="11" destOrd="0" presId="urn:microsoft.com/office/officeart/2005/8/layout/chevronAccent+Icon"/>
    <dgm:cxn modelId="{AF5125E5-2B21-474B-A839-17EA818EA9A9}" type="presParOf" srcId="{81191DE2-10DE-4474-B4F5-AC4610C917FA}" destId="{6EACA5C3-4440-4D09-B9AB-17022805E71A}" srcOrd="12" destOrd="0" presId="urn:microsoft.com/office/officeart/2005/8/layout/chevronAccent+Icon"/>
    <dgm:cxn modelId="{475ADDE3-B4D0-4DC1-8E67-82FF1D47063F}" type="presParOf" srcId="{6EACA5C3-4440-4D09-B9AB-17022805E71A}" destId="{50A82BA4-CFCF-4BA8-BE9F-71B359043695}" srcOrd="0" destOrd="0" presId="urn:microsoft.com/office/officeart/2005/8/layout/chevronAccent+Icon"/>
    <dgm:cxn modelId="{F70194C3-4D17-476B-9730-5E7679B3836B}" type="presParOf" srcId="{6EACA5C3-4440-4D09-B9AB-17022805E71A}" destId="{F1A1AE33-F457-458C-9491-4C51A2CDA077}" srcOrd="1" destOrd="0" presId="urn:microsoft.com/office/officeart/2005/8/layout/chevronAccent+Icon"/>
    <dgm:cxn modelId="{BF9B02E3-3419-4BF9-B8D0-1326CEEC330D}" type="presParOf" srcId="{81191DE2-10DE-4474-B4F5-AC4610C917FA}" destId="{1F5323EB-C402-422A-A3C3-820D43B77DED}" srcOrd="13" destOrd="0" presId="urn:microsoft.com/office/officeart/2005/8/layout/chevronAccent+Icon"/>
    <dgm:cxn modelId="{3C0BD2A4-F186-40FE-87B5-6D8DB2EB3341}" type="presParOf" srcId="{81191DE2-10DE-4474-B4F5-AC4610C917FA}" destId="{3F5E408A-1E06-442F-918F-A42E6292299F}" srcOrd="14" destOrd="0" presId="urn:microsoft.com/office/officeart/2005/8/layout/chevronAccent+Icon"/>
    <dgm:cxn modelId="{9CA07CE9-3EAD-4449-B2EC-2E4171310C17}" type="presParOf" srcId="{3F5E408A-1E06-442F-918F-A42E6292299F}" destId="{AA15A78F-888B-48E2-9DD1-4CA0A7322624}" srcOrd="0" destOrd="0" presId="urn:microsoft.com/office/officeart/2005/8/layout/chevronAccent+Icon"/>
    <dgm:cxn modelId="{4C822BAD-0632-485F-B1A9-6855A1C20F40}" type="presParOf" srcId="{3F5E408A-1E06-442F-918F-A42E6292299F}" destId="{63EAAA05-3385-4690-965D-6A15D6BC7609}" srcOrd="1" destOrd="0" presId="urn:microsoft.com/office/officeart/2005/8/layout/chevronAccent+Icon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60BB645C-28B0-48D3-B17D-503E0016E4E5}" type="doc">
      <dgm:prSet loTypeId="urn:microsoft.com/office/officeart/2005/8/layout/chevronAccent+Icon" loCatId="process" qsTypeId="urn:microsoft.com/office/officeart/2005/8/quickstyle/simple1" qsCatId="simple" csTypeId="urn:microsoft.com/office/officeart/2005/8/colors/accent1_2" csCatId="accent1" phldr="1"/>
      <dgm:spPr/>
    </dgm:pt>
    <dgm:pt modelId="{A8C08116-B862-4D00-8B1B-FCE7D02D576B}">
      <dgm:prSet phldrT="[Text]" custT="1"/>
      <dgm:spPr>
        <a:solidFill>
          <a:prstClr val="white">
            <a:alpha val="90000"/>
            <a:hueOff val="0"/>
            <a:satOff val="0"/>
            <a:lumOff val="0"/>
            <a:alphaOff val="0"/>
          </a:prstClr>
        </a:solidFill>
        <a:ln w="10795" cap="flat" cmpd="sng" algn="ctr">
          <a:solidFill>
            <a:srgbClr val="0F6FC6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 spcFirstLastPara="0" vert="horz" wrap="square" lIns="71120" tIns="71120" rIns="71120" bIns="71120" numCol="1" spcCol="1270" anchor="ctr" anchorCtr="0"/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Corbel" panose="020B0503020204020204"/>
              <a:ea typeface="+mn-ea"/>
              <a:cs typeface="+mn-cs"/>
            </a:rPr>
            <a:t>Concept &amp; Requirements</a:t>
          </a:r>
        </a:p>
      </dgm:t>
    </dgm:pt>
    <dgm:pt modelId="{4C1051DF-F6D7-43FC-856C-0DCC0C2757B4}" type="parTrans" cxnId="{1BCE2D10-CCF4-48AD-9F09-5EA090BDB820}">
      <dgm:prSet/>
      <dgm:spPr/>
      <dgm:t>
        <a:bodyPr/>
        <a:lstStyle/>
        <a:p>
          <a:endParaRPr lang="en-US"/>
        </a:p>
      </dgm:t>
    </dgm:pt>
    <dgm:pt modelId="{9DC255C2-A120-4543-9C66-86C368D22779}" type="sibTrans" cxnId="{1BCE2D10-CCF4-48AD-9F09-5EA090BDB820}">
      <dgm:prSet/>
      <dgm:spPr/>
      <dgm:t>
        <a:bodyPr/>
        <a:lstStyle/>
        <a:p>
          <a:endParaRPr lang="en-US"/>
        </a:p>
      </dgm:t>
    </dgm:pt>
    <dgm:pt modelId="{B98BD16E-4706-4D2A-95D3-C8ABB780CE11}">
      <dgm:prSet phldrT="[Text]" custT="1"/>
      <dgm:spPr>
        <a:solidFill>
          <a:prstClr val="white">
            <a:alpha val="90000"/>
            <a:hueOff val="0"/>
            <a:satOff val="0"/>
            <a:lumOff val="0"/>
            <a:alphaOff val="0"/>
          </a:prstClr>
        </a:solidFill>
        <a:ln w="10795" cap="flat" cmpd="sng" algn="ctr">
          <a:solidFill>
            <a:srgbClr val="0F6FC6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 spcFirstLastPara="0" vert="horz" wrap="square" lIns="71120" tIns="71120" rIns="71120" bIns="71120" numCol="1" spcCol="1270" anchor="ctr" anchorCtr="0"/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Corbel" panose="020B0503020204020204"/>
              <a:ea typeface="+mn-ea"/>
              <a:cs typeface="+mn-cs"/>
            </a:rPr>
            <a:t>Takeoff Elements within AutoCAD</a:t>
          </a:r>
        </a:p>
      </dgm:t>
    </dgm:pt>
    <dgm:pt modelId="{89E42CFA-67AE-4631-BADF-606B2F479263}" type="parTrans" cxnId="{18C9BCCC-DE64-496E-8097-AD60450325FC}">
      <dgm:prSet/>
      <dgm:spPr/>
      <dgm:t>
        <a:bodyPr/>
        <a:lstStyle/>
        <a:p>
          <a:endParaRPr lang="en-US"/>
        </a:p>
      </dgm:t>
    </dgm:pt>
    <dgm:pt modelId="{3265A36B-53F8-419C-AFC6-92B1314C4461}" type="sibTrans" cxnId="{18C9BCCC-DE64-496E-8097-AD60450325FC}">
      <dgm:prSet/>
      <dgm:spPr/>
      <dgm:t>
        <a:bodyPr/>
        <a:lstStyle/>
        <a:p>
          <a:endParaRPr lang="en-US"/>
        </a:p>
      </dgm:t>
    </dgm:pt>
    <dgm:pt modelId="{98869E14-2C99-4EEC-92AD-18F13E225501}">
      <dgm:prSet phldrT="[Text]" custT="1"/>
      <dgm:spPr>
        <a:solidFill>
          <a:prstClr val="white">
            <a:alpha val="90000"/>
            <a:hueOff val="0"/>
            <a:satOff val="0"/>
            <a:lumOff val="0"/>
            <a:alphaOff val="0"/>
          </a:prstClr>
        </a:solidFill>
        <a:ln w="10795" cap="flat" cmpd="sng" algn="ctr">
          <a:solidFill>
            <a:srgbClr val="0F6FC6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 spcFirstLastPara="0" vert="horz" wrap="square" lIns="71120" tIns="71120" rIns="71120" bIns="71120" numCol="1" spcCol="1270" anchor="ctr" anchorCtr="0"/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Corbel" panose="020B0503020204020204"/>
              <a:ea typeface="+mn-ea"/>
              <a:cs typeface="+mn-cs"/>
            </a:rPr>
            <a:t>Takeoff Elements Properties</a:t>
          </a:r>
        </a:p>
      </dgm:t>
    </dgm:pt>
    <dgm:pt modelId="{EF037313-4667-4AA8-B83F-90FC9FC3E0A0}" type="parTrans" cxnId="{A53E6952-BC70-4A78-9E35-CC591DC8F504}">
      <dgm:prSet/>
      <dgm:spPr/>
      <dgm:t>
        <a:bodyPr/>
        <a:lstStyle/>
        <a:p>
          <a:endParaRPr lang="en-US"/>
        </a:p>
      </dgm:t>
    </dgm:pt>
    <dgm:pt modelId="{5498775C-A42E-4488-BD88-00365823DAB4}" type="sibTrans" cxnId="{A53E6952-BC70-4A78-9E35-CC591DC8F504}">
      <dgm:prSet/>
      <dgm:spPr/>
      <dgm:t>
        <a:bodyPr/>
        <a:lstStyle/>
        <a:p>
          <a:endParaRPr lang="en-US"/>
        </a:p>
      </dgm:t>
    </dgm:pt>
    <dgm:pt modelId="{16069F33-613D-478E-8153-67CCF9463219}">
      <dgm:prSet phldrT="[Text]" custT="1"/>
      <dgm:spPr>
        <a:solidFill>
          <a:srgbClr val="0BD0D9">
            <a:lumMod val="60000"/>
            <a:lumOff val="40000"/>
            <a:alpha val="90000"/>
          </a:srgbClr>
        </a:solidFill>
        <a:ln w="10795" cap="flat" cmpd="sng" algn="ctr">
          <a:solidFill>
            <a:srgbClr val="0F6FC6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 spcFirstLastPara="0" vert="horz" wrap="square" lIns="71120" tIns="71120" rIns="71120" bIns="71120" numCol="1" spcCol="1270" anchor="ctr" anchorCtr="0"/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Corbel" panose="020B0503020204020204"/>
              <a:ea typeface="+mn-ea"/>
              <a:cs typeface="+mn-cs"/>
            </a:rPr>
            <a:t>Test &amp; Examples</a:t>
          </a:r>
        </a:p>
      </dgm:t>
    </dgm:pt>
    <dgm:pt modelId="{EDB68579-0218-4573-9E87-D7B08278059D}" type="parTrans" cxnId="{F80FE547-2A3C-49F9-8654-5363A11F47C3}">
      <dgm:prSet/>
      <dgm:spPr/>
      <dgm:t>
        <a:bodyPr/>
        <a:lstStyle/>
        <a:p>
          <a:endParaRPr lang="en-US"/>
        </a:p>
      </dgm:t>
    </dgm:pt>
    <dgm:pt modelId="{90E60B41-48C0-413B-9A94-4B6451BAB1CB}" type="sibTrans" cxnId="{F80FE547-2A3C-49F9-8654-5363A11F47C3}">
      <dgm:prSet/>
      <dgm:spPr/>
      <dgm:t>
        <a:bodyPr/>
        <a:lstStyle/>
        <a:p>
          <a:endParaRPr lang="en-US"/>
        </a:p>
      </dgm:t>
    </dgm:pt>
    <dgm:pt modelId="{FFE2B00C-3748-4700-A2C4-817ED188E926}">
      <dgm:prSet phldrT="[Text]"/>
      <dgm:spPr/>
      <dgm:t>
        <a:bodyPr/>
        <a:lstStyle/>
        <a:p>
          <a:r>
            <a:rPr lang="en-US" dirty="0"/>
            <a:t>Advantages &amp; Limitations</a:t>
          </a:r>
        </a:p>
      </dgm:t>
    </dgm:pt>
    <dgm:pt modelId="{EBDDF98C-36FB-4E24-BC3B-DB83FA0EE004}" type="parTrans" cxnId="{D399B228-750B-4FF8-A68E-5F497C05048D}">
      <dgm:prSet/>
      <dgm:spPr/>
      <dgm:t>
        <a:bodyPr/>
        <a:lstStyle/>
        <a:p>
          <a:endParaRPr lang="en-US"/>
        </a:p>
      </dgm:t>
    </dgm:pt>
    <dgm:pt modelId="{C6230A52-EC46-4BA9-9636-49B8F556FAC7}" type="sibTrans" cxnId="{D399B228-750B-4FF8-A68E-5F497C05048D}">
      <dgm:prSet/>
      <dgm:spPr/>
      <dgm:t>
        <a:bodyPr/>
        <a:lstStyle/>
        <a:p>
          <a:endParaRPr lang="en-US"/>
        </a:p>
      </dgm:t>
    </dgm:pt>
    <dgm:pt modelId="{74AD8C0D-786A-4A6F-AC29-AB6DA58104A7}">
      <dgm:prSet phldrT="[Text]" custT="1"/>
      <dgm:spPr>
        <a:solidFill>
          <a:prstClr val="white">
            <a:alpha val="90000"/>
            <a:hueOff val="0"/>
            <a:satOff val="0"/>
            <a:lumOff val="0"/>
            <a:alphaOff val="0"/>
          </a:prstClr>
        </a:solidFill>
        <a:ln w="10795" cap="flat" cmpd="sng" algn="ctr">
          <a:solidFill>
            <a:srgbClr val="0F6FC6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 spcFirstLastPara="0" vert="horz" wrap="square" lIns="71120" tIns="71120" rIns="71120" bIns="71120" numCol="1" spcCol="1270" anchor="ctr" anchorCtr="0"/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kern="120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Corbel" panose="020B0503020204020204"/>
              <a:ea typeface="+mn-ea"/>
              <a:cs typeface="+mn-cs"/>
            </a:rPr>
            <a:t>QS Tool Options</a:t>
          </a:r>
          <a:endParaRPr lang="en-US" sz="1000" kern="1200" dirty="0">
            <a:solidFill>
              <a:prstClr val="black">
                <a:hueOff val="0"/>
                <a:satOff val="0"/>
                <a:lumOff val="0"/>
                <a:alphaOff val="0"/>
              </a:prstClr>
            </a:solidFill>
            <a:latin typeface="Corbel" panose="020B0503020204020204"/>
            <a:ea typeface="+mn-ea"/>
            <a:cs typeface="+mn-cs"/>
          </a:endParaRPr>
        </a:p>
      </dgm:t>
    </dgm:pt>
    <dgm:pt modelId="{1702867C-6EAB-4D72-91D7-FFAE9533629D}" type="parTrans" cxnId="{3BA0AAA4-5AC1-449C-B1C2-1985E124A8F9}">
      <dgm:prSet/>
      <dgm:spPr/>
      <dgm:t>
        <a:bodyPr/>
        <a:lstStyle/>
        <a:p>
          <a:endParaRPr lang="en-US"/>
        </a:p>
      </dgm:t>
    </dgm:pt>
    <dgm:pt modelId="{73DF4BEB-541A-4200-B27C-5D1E2308CD58}" type="sibTrans" cxnId="{3BA0AAA4-5AC1-449C-B1C2-1985E124A8F9}">
      <dgm:prSet/>
      <dgm:spPr/>
      <dgm:t>
        <a:bodyPr/>
        <a:lstStyle/>
        <a:p>
          <a:endParaRPr lang="en-US"/>
        </a:p>
      </dgm:t>
    </dgm:pt>
    <dgm:pt modelId="{3E5C1595-5959-4A02-9487-FA42C47C1D5C}">
      <dgm:prSet phldrT="[Text]" custT="1"/>
      <dgm:spPr>
        <a:solidFill>
          <a:prstClr val="white">
            <a:alpha val="90000"/>
            <a:hueOff val="0"/>
            <a:satOff val="0"/>
            <a:lumOff val="0"/>
            <a:alphaOff val="0"/>
          </a:prstClr>
        </a:solidFill>
        <a:ln w="10795" cap="flat" cmpd="sng" algn="ctr">
          <a:solidFill>
            <a:srgbClr val="0F6FC6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 spcFirstLastPara="0" vert="horz" wrap="square" lIns="71120" tIns="71120" rIns="71120" bIns="71120" numCol="1" spcCol="1270" anchor="ctr" anchorCtr="0"/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kern="120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Corbel" panose="020B0503020204020204"/>
              <a:ea typeface="+mn-ea"/>
              <a:cs typeface="+mn-cs"/>
            </a:rPr>
            <a:t>Video Presentation</a:t>
          </a:r>
          <a:endParaRPr lang="en-US" sz="1000" kern="1200" dirty="0">
            <a:solidFill>
              <a:prstClr val="black">
                <a:hueOff val="0"/>
                <a:satOff val="0"/>
                <a:lumOff val="0"/>
                <a:alphaOff val="0"/>
              </a:prstClr>
            </a:solidFill>
            <a:latin typeface="Corbel" panose="020B0503020204020204"/>
            <a:ea typeface="+mn-ea"/>
            <a:cs typeface="+mn-cs"/>
          </a:endParaRPr>
        </a:p>
      </dgm:t>
    </dgm:pt>
    <dgm:pt modelId="{718CCA38-8AAC-4FD9-AC2C-AF294FDC56F3}" type="parTrans" cxnId="{F500CE78-4621-4CE8-BA3C-63C32E44A7FA}">
      <dgm:prSet/>
      <dgm:spPr/>
      <dgm:t>
        <a:bodyPr/>
        <a:lstStyle/>
        <a:p>
          <a:endParaRPr lang="en-US"/>
        </a:p>
      </dgm:t>
    </dgm:pt>
    <dgm:pt modelId="{A05DCF64-8103-4E7D-819E-88706B054E63}" type="sibTrans" cxnId="{F500CE78-4621-4CE8-BA3C-63C32E44A7FA}">
      <dgm:prSet/>
      <dgm:spPr/>
      <dgm:t>
        <a:bodyPr/>
        <a:lstStyle/>
        <a:p>
          <a:endParaRPr lang="en-US"/>
        </a:p>
      </dgm:t>
    </dgm:pt>
    <dgm:pt modelId="{F366D08B-5137-467A-8FF1-DEA3A1737FF6}">
      <dgm:prSet phldrT="[Text]" custT="1"/>
      <dgm:spPr>
        <a:solidFill>
          <a:srgbClr val="0BD0D9">
            <a:lumMod val="60000"/>
            <a:lumOff val="40000"/>
            <a:alpha val="90000"/>
          </a:srgbClr>
        </a:solidFill>
        <a:ln w="10795" cap="flat" cmpd="sng" algn="ctr">
          <a:solidFill>
            <a:srgbClr val="0F6FC6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 spcFirstLastPara="0" vert="horz" wrap="square" lIns="71120" tIns="71120" rIns="71120" bIns="71120" numCol="1" spcCol="1270" anchor="ctr" anchorCtr="0"/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kern="120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Corbel" panose="020B0503020204020204"/>
              <a:ea typeface="+mn-ea"/>
              <a:cs typeface="+mn-cs"/>
            </a:rPr>
            <a:t>List of Projects QTO Done with this Tool</a:t>
          </a:r>
          <a:endParaRPr lang="en-US" sz="1000" kern="1200" dirty="0">
            <a:solidFill>
              <a:prstClr val="black">
                <a:hueOff val="0"/>
                <a:satOff val="0"/>
                <a:lumOff val="0"/>
                <a:alphaOff val="0"/>
              </a:prstClr>
            </a:solidFill>
            <a:latin typeface="Corbel" panose="020B0503020204020204"/>
            <a:ea typeface="+mn-ea"/>
            <a:cs typeface="+mn-cs"/>
          </a:endParaRPr>
        </a:p>
      </dgm:t>
    </dgm:pt>
    <dgm:pt modelId="{0F3443F5-9427-4BF7-8F21-7BA78523B9D6}" type="parTrans" cxnId="{0446B38A-432B-4623-B118-D446BB25B5BE}">
      <dgm:prSet/>
      <dgm:spPr/>
      <dgm:t>
        <a:bodyPr/>
        <a:lstStyle/>
        <a:p>
          <a:endParaRPr lang="en-US"/>
        </a:p>
      </dgm:t>
    </dgm:pt>
    <dgm:pt modelId="{7312B59D-BA64-4956-9FE3-06C74F93660D}" type="sibTrans" cxnId="{0446B38A-432B-4623-B118-D446BB25B5BE}">
      <dgm:prSet/>
      <dgm:spPr/>
      <dgm:t>
        <a:bodyPr/>
        <a:lstStyle/>
        <a:p>
          <a:endParaRPr lang="en-US"/>
        </a:p>
      </dgm:t>
    </dgm:pt>
    <dgm:pt modelId="{81191DE2-10DE-4474-B4F5-AC4610C917FA}" type="pres">
      <dgm:prSet presAssocID="{60BB645C-28B0-48D3-B17D-503E0016E4E5}" presName="Name0" presStyleCnt="0">
        <dgm:presLayoutVars>
          <dgm:dir/>
          <dgm:resizeHandles val="exact"/>
        </dgm:presLayoutVars>
      </dgm:prSet>
      <dgm:spPr/>
    </dgm:pt>
    <dgm:pt modelId="{55CC2B62-73A9-4F2F-99C9-3CDD55499EFF}" type="pres">
      <dgm:prSet presAssocID="{A8C08116-B862-4D00-8B1B-FCE7D02D576B}" presName="composite" presStyleCnt="0"/>
      <dgm:spPr/>
    </dgm:pt>
    <dgm:pt modelId="{6AA74166-88B5-495C-9A26-6794892D5D7E}" type="pres">
      <dgm:prSet presAssocID="{A8C08116-B862-4D00-8B1B-FCE7D02D576B}" presName="bgChev" presStyleLbl="node1" presStyleIdx="0" presStyleCnt="8"/>
      <dgm:spPr/>
    </dgm:pt>
    <dgm:pt modelId="{36BFC69A-640E-456B-AD11-A0B580142348}" type="pres">
      <dgm:prSet presAssocID="{A8C08116-B862-4D00-8B1B-FCE7D02D576B}" presName="txNode" presStyleLbl="fgAcc1" presStyleIdx="0" presStyleCnt="8" custLinFactNeighborX="2455" custLinFactNeighborY="-2162">
        <dgm:presLayoutVars>
          <dgm:bulletEnabled val="1"/>
        </dgm:presLayoutVars>
      </dgm:prSet>
      <dgm:spPr>
        <a:xfrm>
          <a:off x="384685" y="776966"/>
          <a:ext cx="1121195" cy="512504"/>
        </a:xfrm>
        <a:prstGeom prst="roundRect">
          <a:avLst>
            <a:gd name="adj" fmla="val 10000"/>
          </a:avLst>
        </a:prstGeom>
      </dgm:spPr>
    </dgm:pt>
    <dgm:pt modelId="{294226AD-BFDB-40B5-9360-A9990710596F}" type="pres">
      <dgm:prSet presAssocID="{9DC255C2-A120-4543-9C66-86C368D22779}" presName="compositeSpace" presStyleCnt="0"/>
      <dgm:spPr/>
    </dgm:pt>
    <dgm:pt modelId="{E23CFC3A-EAFE-4D79-AD11-F27C511C1638}" type="pres">
      <dgm:prSet presAssocID="{74AD8C0D-786A-4A6F-AC29-AB6DA58104A7}" presName="composite" presStyleCnt="0"/>
      <dgm:spPr/>
    </dgm:pt>
    <dgm:pt modelId="{941F9F95-515F-4A5B-B62C-D4705D858473}" type="pres">
      <dgm:prSet presAssocID="{74AD8C0D-786A-4A6F-AC29-AB6DA58104A7}" presName="bgChev" presStyleLbl="node1" presStyleIdx="1" presStyleCnt="8"/>
      <dgm:spPr/>
    </dgm:pt>
    <dgm:pt modelId="{3BC920B6-E490-4D90-8AC1-40DE3EBCE8F2}" type="pres">
      <dgm:prSet presAssocID="{74AD8C0D-786A-4A6F-AC29-AB6DA58104A7}" presName="txNode" presStyleLbl="fgAcc1" presStyleIdx="1" presStyleCnt="8">
        <dgm:presLayoutVars>
          <dgm:bulletEnabled val="1"/>
        </dgm:presLayoutVars>
      </dgm:prSet>
      <dgm:spPr>
        <a:xfrm>
          <a:off x="3390289" y="788046"/>
          <a:ext cx="1121195" cy="512504"/>
        </a:xfrm>
        <a:prstGeom prst="roundRect">
          <a:avLst>
            <a:gd name="adj" fmla="val 10000"/>
          </a:avLst>
        </a:prstGeom>
      </dgm:spPr>
    </dgm:pt>
    <dgm:pt modelId="{6DEF7073-B19F-4B54-84EE-2C278BFB1E8D}" type="pres">
      <dgm:prSet presAssocID="{73DF4BEB-541A-4200-B27C-5D1E2308CD58}" presName="compositeSpace" presStyleCnt="0"/>
      <dgm:spPr/>
    </dgm:pt>
    <dgm:pt modelId="{AE8CFCB3-4663-43EE-A6D7-E08E3E8754E7}" type="pres">
      <dgm:prSet presAssocID="{B98BD16E-4706-4D2A-95D3-C8ABB780CE11}" presName="composite" presStyleCnt="0"/>
      <dgm:spPr/>
    </dgm:pt>
    <dgm:pt modelId="{4AEA38AD-303F-4EDA-B93F-E886B69B38A3}" type="pres">
      <dgm:prSet presAssocID="{B98BD16E-4706-4D2A-95D3-C8ABB780CE11}" presName="bgChev" presStyleLbl="node1" presStyleIdx="2" presStyleCnt="8"/>
      <dgm:spPr/>
    </dgm:pt>
    <dgm:pt modelId="{AEDCF2EB-6567-4328-80FB-BEACF265CA65}" type="pres">
      <dgm:prSet presAssocID="{B98BD16E-4706-4D2A-95D3-C8ABB780CE11}" presName="txNode" presStyleLbl="fgAcc1" presStyleIdx="2" presStyleCnt="8">
        <dgm:presLayoutVars>
          <dgm:bulletEnabled val="1"/>
        </dgm:presLayoutVars>
      </dgm:prSet>
      <dgm:spPr>
        <a:xfrm>
          <a:off x="4906854" y="788046"/>
          <a:ext cx="1121195" cy="512504"/>
        </a:xfrm>
        <a:prstGeom prst="roundRect">
          <a:avLst>
            <a:gd name="adj" fmla="val 10000"/>
          </a:avLst>
        </a:prstGeom>
      </dgm:spPr>
    </dgm:pt>
    <dgm:pt modelId="{40E3DA2C-5769-4329-B6DD-451AB59229A4}" type="pres">
      <dgm:prSet presAssocID="{3265A36B-53F8-419C-AFC6-92B1314C4461}" presName="compositeSpace" presStyleCnt="0"/>
      <dgm:spPr/>
    </dgm:pt>
    <dgm:pt modelId="{E7D21594-8C11-48FC-8984-8FF24C2BF93B}" type="pres">
      <dgm:prSet presAssocID="{98869E14-2C99-4EEC-92AD-18F13E225501}" presName="composite" presStyleCnt="0"/>
      <dgm:spPr/>
    </dgm:pt>
    <dgm:pt modelId="{2B40BBB7-A34B-4F06-B21A-F0B6FEA560FB}" type="pres">
      <dgm:prSet presAssocID="{98869E14-2C99-4EEC-92AD-18F13E225501}" presName="bgChev" presStyleLbl="node1" presStyleIdx="3" presStyleCnt="8"/>
      <dgm:spPr/>
    </dgm:pt>
    <dgm:pt modelId="{BE1DD81C-8AB6-4F43-A413-D8BCF631C10A}" type="pres">
      <dgm:prSet presAssocID="{98869E14-2C99-4EEC-92AD-18F13E225501}" presName="txNode" presStyleLbl="fgAcc1" presStyleIdx="3" presStyleCnt="8">
        <dgm:presLayoutVars>
          <dgm:bulletEnabled val="1"/>
        </dgm:presLayoutVars>
      </dgm:prSet>
      <dgm:spPr>
        <a:xfrm>
          <a:off x="6423418" y="788046"/>
          <a:ext cx="1121195" cy="512504"/>
        </a:xfrm>
        <a:prstGeom prst="roundRect">
          <a:avLst>
            <a:gd name="adj" fmla="val 10000"/>
          </a:avLst>
        </a:prstGeom>
      </dgm:spPr>
    </dgm:pt>
    <dgm:pt modelId="{554F4648-A700-4B17-8979-DC308857D4B2}" type="pres">
      <dgm:prSet presAssocID="{5498775C-A42E-4488-BD88-00365823DAB4}" presName="compositeSpace" presStyleCnt="0"/>
      <dgm:spPr/>
    </dgm:pt>
    <dgm:pt modelId="{FCAC3D56-0797-405F-A905-D9A2875FA936}" type="pres">
      <dgm:prSet presAssocID="{3E5C1595-5959-4A02-9487-FA42C47C1D5C}" presName="composite" presStyleCnt="0"/>
      <dgm:spPr/>
    </dgm:pt>
    <dgm:pt modelId="{F97783AD-F704-4EFC-AAF6-53DE98DA17D4}" type="pres">
      <dgm:prSet presAssocID="{3E5C1595-5959-4A02-9487-FA42C47C1D5C}" presName="bgChev" presStyleLbl="node1" presStyleIdx="4" presStyleCnt="8"/>
      <dgm:spPr/>
    </dgm:pt>
    <dgm:pt modelId="{915FAB48-7310-4ED7-B6CB-BBCB7F8AEEB8}" type="pres">
      <dgm:prSet presAssocID="{3E5C1595-5959-4A02-9487-FA42C47C1D5C}" presName="txNode" presStyleLbl="fgAcc1" presStyleIdx="4" presStyleCnt="8">
        <dgm:presLayoutVars>
          <dgm:bulletEnabled val="1"/>
        </dgm:presLayoutVars>
      </dgm:prSet>
      <dgm:spPr/>
    </dgm:pt>
    <dgm:pt modelId="{6DD168A9-F596-45EF-AC46-F9DEE44274DA}" type="pres">
      <dgm:prSet presAssocID="{A05DCF64-8103-4E7D-819E-88706B054E63}" presName="compositeSpace" presStyleCnt="0"/>
      <dgm:spPr/>
    </dgm:pt>
    <dgm:pt modelId="{C4490A0A-B9C3-4A10-BF4F-133477A6587F}" type="pres">
      <dgm:prSet presAssocID="{16069F33-613D-478E-8153-67CCF9463219}" presName="composite" presStyleCnt="0"/>
      <dgm:spPr/>
    </dgm:pt>
    <dgm:pt modelId="{B847E4E1-B7DC-4C0A-A78C-34F6E0FC097C}" type="pres">
      <dgm:prSet presAssocID="{16069F33-613D-478E-8153-67CCF9463219}" presName="bgChev" presStyleLbl="node1" presStyleIdx="5" presStyleCnt="8"/>
      <dgm:spPr/>
    </dgm:pt>
    <dgm:pt modelId="{CBD39849-7713-405E-8FBB-9906D71A484F}" type="pres">
      <dgm:prSet presAssocID="{16069F33-613D-478E-8153-67CCF9463219}" presName="txNode" presStyleLbl="fgAcc1" presStyleIdx="5" presStyleCnt="8">
        <dgm:presLayoutVars>
          <dgm:bulletEnabled val="1"/>
        </dgm:presLayoutVars>
      </dgm:prSet>
      <dgm:spPr>
        <a:xfrm>
          <a:off x="7939983" y="788046"/>
          <a:ext cx="1121195" cy="512504"/>
        </a:xfrm>
        <a:prstGeom prst="roundRect">
          <a:avLst>
            <a:gd name="adj" fmla="val 10000"/>
          </a:avLst>
        </a:prstGeom>
      </dgm:spPr>
    </dgm:pt>
    <dgm:pt modelId="{10D7473C-D325-41AF-B8FC-82AC2C524EB3}" type="pres">
      <dgm:prSet presAssocID="{90E60B41-48C0-413B-9A94-4B6451BAB1CB}" presName="compositeSpace" presStyleCnt="0"/>
      <dgm:spPr/>
    </dgm:pt>
    <dgm:pt modelId="{EEC7FEA8-47F8-4B6D-809D-6742A7958BD6}" type="pres">
      <dgm:prSet presAssocID="{F366D08B-5137-467A-8FF1-DEA3A1737FF6}" presName="composite" presStyleCnt="0"/>
      <dgm:spPr/>
    </dgm:pt>
    <dgm:pt modelId="{8C0393FF-6D8D-4950-A528-E28CBB617376}" type="pres">
      <dgm:prSet presAssocID="{F366D08B-5137-467A-8FF1-DEA3A1737FF6}" presName="bgChev" presStyleLbl="node1" presStyleIdx="6" presStyleCnt="8"/>
      <dgm:spPr/>
    </dgm:pt>
    <dgm:pt modelId="{4B1A43D0-A8AE-40B0-B13F-8FD6D523BB15}" type="pres">
      <dgm:prSet presAssocID="{F366D08B-5137-467A-8FF1-DEA3A1737FF6}" presName="txNode" presStyleLbl="fgAcc1" presStyleIdx="6" presStyleCnt="8">
        <dgm:presLayoutVars>
          <dgm:bulletEnabled val="1"/>
        </dgm:presLayoutVars>
      </dgm:prSet>
      <dgm:spPr/>
    </dgm:pt>
    <dgm:pt modelId="{633B779B-5E28-41C1-8184-A68FCD11F210}" type="pres">
      <dgm:prSet presAssocID="{7312B59D-BA64-4956-9FE3-06C74F93660D}" presName="compositeSpace" presStyleCnt="0"/>
      <dgm:spPr/>
    </dgm:pt>
    <dgm:pt modelId="{3F5E408A-1E06-442F-918F-A42E6292299F}" type="pres">
      <dgm:prSet presAssocID="{FFE2B00C-3748-4700-A2C4-817ED188E926}" presName="composite" presStyleCnt="0"/>
      <dgm:spPr/>
    </dgm:pt>
    <dgm:pt modelId="{AA15A78F-888B-48E2-9DD1-4CA0A7322624}" type="pres">
      <dgm:prSet presAssocID="{FFE2B00C-3748-4700-A2C4-817ED188E926}" presName="bgChev" presStyleLbl="node1" presStyleIdx="7" presStyleCnt="8"/>
      <dgm:spPr/>
    </dgm:pt>
    <dgm:pt modelId="{63EAAA05-3385-4690-965D-6A15D6BC7609}" type="pres">
      <dgm:prSet presAssocID="{FFE2B00C-3748-4700-A2C4-817ED188E926}" presName="txNode" presStyleLbl="fgAcc1" presStyleIdx="7" presStyleCnt="8">
        <dgm:presLayoutVars>
          <dgm:bulletEnabled val="1"/>
        </dgm:presLayoutVars>
      </dgm:prSet>
      <dgm:spPr/>
    </dgm:pt>
  </dgm:ptLst>
  <dgm:cxnLst>
    <dgm:cxn modelId="{F8CCE623-C791-46F2-A8E6-CEECEC3300E8}" type="presOf" srcId="{B98BD16E-4706-4D2A-95D3-C8ABB780CE11}" destId="{AEDCF2EB-6567-4328-80FB-BEACF265CA65}" srcOrd="0" destOrd="0" presId="urn:microsoft.com/office/officeart/2005/8/layout/chevronAccent+Icon"/>
    <dgm:cxn modelId="{C2325049-5FDE-4F9B-837E-AA91B0799029}" type="presOf" srcId="{98869E14-2C99-4EEC-92AD-18F13E225501}" destId="{BE1DD81C-8AB6-4F43-A413-D8BCF631C10A}" srcOrd="0" destOrd="0" presId="urn:microsoft.com/office/officeart/2005/8/layout/chevronAccent+Icon"/>
    <dgm:cxn modelId="{B14B35EA-2D3D-478A-9C17-FFF4BB89AE4A}" type="presOf" srcId="{F366D08B-5137-467A-8FF1-DEA3A1737FF6}" destId="{4B1A43D0-A8AE-40B0-B13F-8FD6D523BB15}" srcOrd="0" destOrd="0" presId="urn:microsoft.com/office/officeart/2005/8/layout/chevronAccent+Icon"/>
    <dgm:cxn modelId="{A53E6952-BC70-4A78-9E35-CC591DC8F504}" srcId="{60BB645C-28B0-48D3-B17D-503E0016E4E5}" destId="{98869E14-2C99-4EEC-92AD-18F13E225501}" srcOrd="3" destOrd="0" parTransId="{EF037313-4667-4AA8-B83F-90FC9FC3E0A0}" sibTransId="{5498775C-A42E-4488-BD88-00365823DAB4}"/>
    <dgm:cxn modelId="{D399B228-750B-4FF8-A68E-5F497C05048D}" srcId="{60BB645C-28B0-48D3-B17D-503E0016E4E5}" destId="{FFE2B00C-3748-4700-A2C4-817ED188E926}" srcOrd="7" destOrd="0" parTransId="{EBDDF98C-36FB-4E24-BC3B-DB83FA0EE004}" sibTransId="{C6230A52-EC46-4BA9-9636-49B8F556FAC7}"/>
    <dgm:cxn modelId="{EE2402DA-E691-4951-88FE-8FB7AA181E5E}" type="presOf" srcId="{3E5C1595-5959-4A02-9487-FA42C47C1D5C}" destId="{915FAB48-7310-4ED7-B6CB-BBCB7F8AEEB8}" srcOrd="0" destOrd="0" presId="urn:microsoft.com/office/officeart/2005/8/layout/chevronAccent+Icon"/>
    <dgm:cxn modelId="{3BA0AAA4-5AC1-449C-B1C2-1985E124A8F9}" srcId="{60BB645C-28B0-48D3-B17D-503E0016E4E5}" destId="{74AD8C0D-786A-4A6F-AC29-AB6DA58104A7}" srcOrd="1" destOrd="0" parTransId="{1702867C-6EAB-4D72-91D7-FFAE9533629D}" sibTransId="{73DF4BEB-541A-4200-B27C-5D1E2308CD58}"/>
    <dgm:cxn modelId="{1BCE2D10-CCF4-48AD-9F09-5EA090BDB820}" srcId="{60BB645C-28B0-48D3-B17D-503E0016E4E5}" destId="{A8C08116-B862-4D00-8B1B-FCE7D02D576B}" srcOrd="0" destOrd="0" parTransId="{4C1051DF-F6D7-43FC-856C-0DCC0C2757B4}" sibTransId="{9DC255C2-A120-4543-9C66-86C368D22779}"/>
    <dgm:cxn modelId="{F6B71EF4-542A-4526-97E7-CA31D2DF8499}" type="presOf" srcId="{60BB645C-28B0-48D3-B17D-503E0016E4E5}" destId="{81191DE2-10DE-4474-B4F5-AC4610C917FA}" srcOrd="0" destOrd="0" presId="urn:microsoft.com/office/officeart/2005/8/layout/chevronAccent+Icon"/>
    <dgm:cxn modelId="{44180428-60F9-49AB-BCFF-AE04619DF211}" type="presOf" srcId="{FFE2B00C-3748-4700-A2C4-817ED188E926}" destId="{63EAAA05-3385-4690-965D-6A15D6BC7609}" srcOrd="0" destOrd="0" presId="urn:microsoft.com/office/officeart/2005/8/layout/chevronAccent+Icon"/>
    <dgm:cxn modelId="{0446B38A-432B-4623-B118-D446BB25B5BE}" srcId="{60BB645C-28B0-48D3-B17D-503E0016E4E5}" destId="{F366D08B-5137-467A-8FF1-DEA3A1737FF6}" srcOrd="6" destOrd="0" parTransId="{0F3443F5-9427-4BF7-8F21-7BA78523B9D6}" sibTransId="{7312B59D-BA64-4956-9FE3-06C74F93660D}"/>
    <dgm:cxn modelId="{F500CE78-4621-4CE8-BA3C-63C32E44A7FA}" srcId="{60BB645C-28B0-48D3-B17D-503E0016E4E5}" destId="{3E5C1595-5959-4A02-9487-FA42C47C1D5C}" srcOrd="4" destOrd="0" parTransId="{718CCA38-8AAC-4FD9-AC2C-AF294FDC56F3}" sibTransId="{A05DCF64-8103-4E7D-819E-88706B054E63}"/>
    <dgm:cxn modelId="{43689C98-16B4-47B2-836F-EFE46B27D27D}" type="presOf" srcId="{16069F33-613D-478E-8153-67CCF9463219}" destId="{CBD39849-7713-405E-8FBB-9906D71A484F}" srcOrd="0" destOrd="0" presId="urn:microsoft.com/office/officeart/2005/8/layout/chevronAccent+Icon"/>
    <dgm:cxn modelId="{18C9BCCC-DE64-496E-8097-AD60450325FC}" srcId="{60BB645C-28B0-48D3-B17D-503E0016E4E5}" destId="{B98BD16E-4706-4D2A-95D3-C8ABB780CE11}" srcOrd="2" destOrd="0" parTransId="{89E42CFA-67AE-4631-BADF-606B2F479263}" sibTransId="{3265A36B-53F8-419C-AFC6-92B1314C4461}"/>
    <dgm:cxn modelId="{1288D067-5FD0-475F-B3DA-B87AA190A86E}" type="presOf" srcId="{A8C08116-B862-4D00-8B1B-FCE7D02D576B}" destId="{36BFC69A-640E-456B-AD11-A0B580142348}" srcOrd="0" destOrd="0" presId="urn:microsoft.com/office/officeart/2005/8/layout/chevronAccent+Icon"/>
    <dgm:cxn modelId="{F80FE547-2A3C-49F9-8654-5363A11F47C3}" srcId="{60BB645C-28B0-48D3-B17D-503E0016E4E5}" destId="{16069F33-613D-478E-8153-67CCF9463219}" srcOrd="5" destOrd="0" parTransId="{EDB68579-0218-4573-9E87-D7B08278059D}" sibTransId="{90E60B41-48C0-413B-9A94-4B6451BAB1CB}"/>
    <dgm:cxn modelId="{F92D083B-0787-4FF2-9AED-664C86102B41}" type="presOf" srcId="{74AD8C0D-786A-4A6F-AC29-AB6DA58104A7}" destId="{3BC920B6-E490-4D90-8AC1-40DE3EBCE8F2}" srcOrd="0" destOrd="0" presId="urn:microsoft.com/office/officeart/2005/8/layout/chevronAccent+Icon"/>
    <dgm:cxn modelId="{DB02B72A-C4F5-490D-A578-AA66473E1500}" type="presParOf" srcId="{81191DE2-10DE-4474-B4F5-AC4610C917FA}" destId="{55CC2B62-73A9-4F2F-99C9-3CDD55499EFF}" srcOrd="0" destOrd="0" presId="urn:microsoft.com/office/officeart/2005/8/layout/chevronAccent+Icon"/>
    <dgm:cxn modelId="{0A3CF530-EA08-4DA0-8381-6DFDCBA5077C}" type="presParOf" srcId="{55CC2B62-73A9-4F2F-99C9-3CDD55499EFF}" destId="{6AA74166-88B5-495C-9A26-6794892D5D7E}" srcOrd="0" destOrd="0" presId="urn:microsoft.com/office/officeart/2005/8/layout/chevronAccent+Icon"/>
    <dgm:cxn modelId="{CBAAEC6D-69BE-4AA0-9C1C-61A6A87756E2}" type="presParOf" srcId="{55CC2B62-73A9-4F2F-99C9-3CDD55499EFF}" destId="{36BFC69A-640E-456B-AD11-A0B580142348}" srcOrd="1" destOrd="0" presId="urn:microsoft.com/office/officeart/2005/8/layout/chevronAccent+Icon"/>
    <dgm:cxn modelId="{4972F9CF-3959-4A82-8676-15D85202768F}" type="presParOf" srcId="{81191DE2-10DE-4474-B4F5-AC4610C917FA}" destId="{294226AD-BFDB-40B5-9360-A9990710596F}" srcOrd="1" destOrd="0" presId="urn:microsoft.com/office/officeart/2005/8/layout/chevronAccent+Icon"/>
    <dgm:cxn modelId="{0CAE6C3D-3C9A-4E8F-9A4A-D7093A7E2697}" type="presParOf" srcId="{81191DE2-10DE-4474-B4F5-AC4610C917FA}" destId="{E23CFC3A-EAFE-4D79-AD11-F27C511C1638}" srcOrd="2" destOrd="0" presId="urn:microsoft.com/office/officeart/2005/8/layout/chevronAccent+Icon"/>
    <dgm:cxn modelId="{439357BB-FF67-443D-B64D-E102C47D1581}" type="presParOf" srcId="{E23CFC3A-EAFE-4D79-AD11-F27C511C1638}" destId="{941F9F95-515F-4A5B-B62C-D4705D858473}" srcOrd="0" destOrd="0" presId="urn:microsoft.com/office/officeart/2005/8/layout/chevronAccent+Icon"/>
    <dgm:cxn modelId="{4CC1859A-F6DE-46D6-86D8-3922C19E373A}" type="presParOf" srcId="{E23CFC3A-EAFE-4D79-AD11-F27C511C1638}" destId="{3BC920B6-E490-4D90-8AC1-40DE3EBCE8F2}" srcOrd="1" destOrd="0" presId="urn:microsoft.com/office/officeart/2005/8/layout/chevronAccent+Icon"/>
    <dgm:cxn modelId="{0FAAFD00-5D25-4A99-89F0-D9AA75862788}" type="presParOf" srcId="{81191DE2-10DE-4474-B4F5-AC4610C917FA}" destId="{6DEF7073-B19F-4B54-84EE-2C278BFB1E8D}" srcOrd="3" destOrd="0" presId="urn:microsoft.com/office/officeart/2005/8/layout/chevronAccent+Icon"/>
    <dgm:cxn modelId="{A2F1367A-A638-462C-BDEC-50C5328E799F}" type="presParOf" srcId="{81191DE2-10DE-4474-B4F5-AC4610C917FA}" destId="{AE8CFCB3-4663-43EE-A6D7-E08E3E8754E7}" srcOrd="4" destOrd="0" presId="urn:microsoft.com/office/officeart/2005/8/layout/chevronAccent+Icon"/>
    <dgm:cxn modelId="{0446B162-EA1E-49EA-8E07-8AB94E9A94A0}" type="presParOf" srcId="{AE8CFCB3-4663-43EE-A6D7-E08E3E8754E7}" destId="{4AEA38AD-303F-4EDA-B93F-E886B69B38A3}" srcOrd="0" destOrd="0" presId="urn:microsoft.com/office/officeart/2005/8/layout/chevronAccent+Icon"/>
    <dgm:cxn modelId="{9D27EB82-5097-43ED-ABC1-A60A5B150835}" type="presParOf" srcId="{AE8CFCB3-4663-43EE-A6D7-E08E3E8754E7}" destId="{AEDCF2EB-6567-4328-80FB-BEACF265CA65}" srcOrd="1" destOrd="0" presId="urn:microsoft.com/office/officeart/2005/8/layout/chevronAccent+Icon"/>
    <dgm:cxn modelId="{14ED5EF9-02CA-4A29-A41A-55814A359206}" type="presParOf" srcId="{81191DE2-10DE-4474-B4F5-AC4610C917FA}" destId="{40E3DA2C-5769-4329-B6DD-451AB59229A4}" srcOrd="5" destOrd="0" presId="urn:microsoft.com/office/officeart/2005/8/layout/chevronAccent+Icon"/>
    <dgm:cxn modelId="{623EAB56-54E7-4865-91FA-FD172EA63C29}" type="presParOf" srcId="{81191DE2-10DE-4474-B4F5-AC4610C917FA}" destId="{E7D21594-8C11-48FC-8984-8FF24C2BF93B}" srcOrd="6" destOrd="0" presId="urn:microsoft.com/office/officeart/2005/8/layout/chevronAccent+Icon"/>
    <dgm:cxn modelId="{E04A5427-F9FE-4ADE-BCB4-3B2AC697CF07}" type="presParOf" srcId="{E7D21594-8C11-48FC-8984-8FF24C2BF93B}" destId="{2B40BBB7-A34B-4F06-B21A-F0B6FEA560FB}" srcOrd="0" destOrd="0" presId="urn:microsoft.com/office/officeart/2005/8/layout/chevronAccent+Icon"/>
    <dgm:cxn modelId="{2E4511A4-A618-4A71-9D93-32898173EF66}" type="presParOf" srcId="{E7D21594-8C11-48FC-8984-8FF24C2BF93B}" destId="{BE1DD81C-8AB6-4F43-A413-D8BCF631C10A}" srcOrd="1" destOrd="0" presId="urn:microsoft.com/office/officeart/2005/8/layout/chevronAccent+Icon"/>
    <dgm:cxn modelId="{EF88C322-06E5-4656-9593-B589FD86B51E}" type="presParOf" srcId="{81191DE2-10DE-4474-B4F5-AC4610C917FA}" destId="{554F4648-A700-4B17-8979-DC308857D4B2}" srcOrd="7" destOrd="0" presId="urn:microsoft.com/office/officeart/2005/8/layout/chevronAccent+Icon"/>
    <dgm:cxn modelId="{1E0390BD-6830-4ADA-9C66-5CE20A63383B}" type="presParOf" srcId="{81191DE2-10DE-4474-B4F5-AC4610C917FA}" destId="{FCAC3D56-0797-405F-A905-D9A2875FA936}" srcOrd="8" destOrd="0" presId="urn:microsoft.com/office/officeart/2005/8/layout/chevronAccent+Icon"/>
    <dgm:cxn modelId="{0A852FF9-B49A-4C7F-A64B-D69BC93EA1F4}" type="presParOf" srcId="{FCAC3D56-0797-405F-A905-D9A2875FA936}" destId="{F97783AD-F704-4EFC-AAF6-53DE98DA17D4}" srcOrd="0" destOrd="0" presId="urn:microsoft.com/office/officeart/2005/8/layout/chevronAccent+Icon"/>
    <dgm:cxn modelId="{BC52F329-A57C-4005-AE46-4D2051683DAE}" type="presParOf" srcId="{FCAC3D56-0797-405F-A905-D9A2875FA936}" destId="{915FAB48-7310-4ED7-B6CB-BBCB7F8AEEB8}" srcOrd="1" destOrd="0" presId="urn:microsoft.com/office/officeart/2005/8/layout/chevronAccent+Icon"/>
    <dgm:cxn modelId="{B623751C-6CB0-4E15-B609-16FEB568F50C}" type="presParOf" srcId="{81191DE2-10DE-4474-B4F5-AC4610C917FA}" destId="{6DD168A9-F596-45EF-AC46-F9DEE44274DA}" srcOrd="9" destOrd="0" presId="urn:microsoft.com/office/officeart/2005/8/layout/chevronAccent+Icon"/>
    <dgm:cxn modelId="{4238DD7B-8EB4-45E2-ACC7-8CB72CCA7E60}" type="presParOf" srcId="{81191DE2-10DE-4474-B4F5-AC4610C917FA}" destId="{C4490A0A-B9C3-4A10-BF4F-133477A6587F}" srcOrd="10" destOrd="0" presId="urn:microsoft.com/office/officeart/2005/8/layout/chevronAccent+Icon"/>
    <dgm:cxn modelId="{1B9ABAEF-11A1-4F25-B73E-7E22527F6EF1}" type="presParOf" srcId="{C4490A0A-B9C3-4A10-BF4F-133477A6587F}" destId="{B847E4E1-B7DC-4C0A-A78C-34F6E0FC097C}" srcOrd="0" destOrd="0" presId="urn:microsoft.com/office/officeart/2005/8/layout/chevronAccent+Icon"/>
    <dgm:cxn modelId="{6A3C9CC7-5818-4283-80EE-4401FA11D341}" type="presParOf" srcId="{C4490A0A-B9C3-4A10-BF4F-133477A6587F}" destId="{CBD39849-7713-405E-8FBB-9906D71A484F}" srcOrd="1" destOrd="0" presId="urn:microsoft.com/office/officeart/2005/8/layout/chevronAccent+Icon"/>
    <dgm:cxn modelId="{44DAC97C-2640-4B68-BA09-AB4E9963D543}" type="presParOf" srcId="{81191DE2-10DE-4474-B4F5-AC4610C917FA}" destId="{10D7473C-D325-41AF-B8FC-82AC2C524EB3}" srcOrd="11" destOrd="0" presId="urn:microsoft.com/office/officeart/2005/8/layout/chevronAccent+Icon"/>
    <dgm:cxn modelId="{1EC11EBE-833E-43F3-89D3-B486C1F25A2F}" type="presParOf" srcId="{81191DE2-10DE-4474-B4F5-AC4610C917FA}" destId="{EEC7FEA8-47F8-4B6D-809D-6742A7958BD6}" srcOrd="12" destOrd="0" presId="urn:microsoft.com/office/officeart/2005/8/layout/chevronAccent+Icon"/>
    <dgm:cxn modelId="{3492F267-E2A6-416F-B986-626A3B89DCCD}" type="presParOf" srcId="{EEC7FEA8-47F8-4B6D-809D-6742A7958BD6}" destId="{8C0393FF-6D8D-4950-A528-E28CBB617376}" srcOrd="0" destOrd="0" presId="urn:microsoft.com/office/officeart/2005/8/layout/chevronAccent+Icon"/>
    <dgm:cxn modelId="{D405ACC0-7C53-4C7D-BB4F-7FCC9A926F89}" type="presParOf" srcId="{EEC7FEA8-47F8-4B6D-809D-6742A7958BD6}" destId="{4B1A43D0-A8AE-40B0-B13F-8FD6D523BB15}" srcOrd="1" destOrd="0" presId="urn:microsoft.com/office/officeart/2005/8/layout/chevronAccent+Icon"/>
    <dgm:cxn modelId="{32CA532D-9169-4BA6-8198-C1D8E8885709}" type="presParOf" srcId="{81191DE2-10DE-4474-B4F5-AC4610C917FA}" destId="{633B779B-5E28-41C1-8184-A68FCD11F210}" srcOrd="13" destOrd="0" presId="urn:microsoft.com/office/officeart/2005/8/layout/chevronAccent+Icon"/>
    <dgm:cxn modelId="{3C0BD2A4-F186-40FE-87B5-6D8DB2EB3341}" type="presParOf" srcId="{81191DE2-10DE-4474-B4F5-AC4610C917FA}" destId="{3F5E408A-1E06-442F-918F-A42E6292299F}" srcOrd="14" destOrd="0" presId="urn:microsoft.com/office/officeart/2005/8/layout/chevronAccent+Icon"/>
    <dgm:cxn modelId="{9CA07CE9-3EAD-4449-B2EC-2E4171310C17}" type="presParOf" srcId="{3F5E408A-1E06-442F-918F-A42E6292299F}" destId="{AA15A78F-888B-48E2-9DD1-4CA0A7322624}" srcOrd="0" destOrd="0" presId="urn:microsoft.com/office/officeart/2005/8/layout/chevronAccent+Icon"/>
    <dgm:cxn modelId="{4C822BAD-0632-485F-B1A9-6855A1C20F40}" type="presParOf" srcId="{3F5E408A-1E06-442F-918F-A42E6292299F}" destId="{63EAAA05-3385-4690-965D-6A15D6BC7609}" srcOrd="1" destOrd="0" presId="urn:microsoft.com/office/officeart/2005/8/layout/chevronAccent+Icon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60BB645C-28B0-48D3-B17D-503E0016E4E5}" type="doc">
      <dgm:prSet loTypeId="urn:microsoft.com/office/officeart/2005/8/layout/chevronAccent+Icon" loCatId="process" qsTypeId="urn:microsoft.com/office/officeart/2005/8/quickstyle/simple1" qsCatId="simple" csTypeId="urn:microsoft.com/office/officeart/2005/8/colors/accent1_2" csCatId="accent1" phldr="1"/>
      <dgm:spPr/>
    </dgm:pt>
    <dgm:pt modelId="{A8C08116-B862-4D00-8B1B-FCE7D02D576B}">
      <dgm:prSet phldrT="[Text]" custT="1"/>
      <dgm:spPr>
        <a:solidFill>
          <a:prstClr val="white">
            <a:alpha val="90000"/>
            <a:hueOff val="0"/>
            <a:satOff val="0"/>
            <a:lumOff val="0"/>
            <a:alphaOff val="0"/>
          </a:prstClr>
        </a:solidFill>
        <a:ln w="10795" cap="flat" cmpd="sng" algn="ctr">
          <a:solidFill>
            <a:srgbClr val="0F6FC6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 spcFirstLastPara="0" vert="horz" wrap="square" lIns="71120" tIns="71120" rIns="71120" bIns="71120" numCol="1" spcCol="1270" anchor="ctr" anchorCtr="0"/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Corbel" panose="020B0503020204020204"/>
              <a:ea typeface="+mn-ea"/>
              <a:cs typeface="+mn-cs"/>
            </a:rPr>
            <a:t>Concept &amp; Requirements</a:t>
          </a:r>
        </a:p>
      </dgm:t>
    </dgm:pt>
    <dgm:pt modelId="{4C1051DF-F6D7-43FC-856C-0DCC0C2757B4}" type="parTrans" cxnId="{1BCE2D10-CCF4-48AD-9F09-5EA090BDB820}">
      <dgm:prSet/>
      <dgm:spPr/>
      <dgm:t>
        <a:bodyPr/>
        <a:lstStyle/>
        <a:p>
          <a:endParaRPr lang="en-US"/>
        </a:p>
      </dgm:t>
    </dgm:pt>
    <dgm:pt modelId="{9DC255C2-A120-4543-9C66-86C368D22779}" type="sibTrans" cxnId="{1BCE2D10-CCF4-48AD-9F09-5EA090BDB820}">
      <dgm:prSet/>
      <dgm:spPr/>
      <dgm:t>
        <a:bodyPr/>
        <a:lstStyle/>
        <a:p>
          <a:endParaRPr lang="en-US"/>
        </a:p>
      </dgm:t>
    </dgm:pt>
    <dgm:pt modelId="{B98BD16E-4706-4D2A-95D3-C8ABB780CE11}">
      <dgm:prSet phldrT="[Text]" custT="1"/>
      <dgm:spPr>
        <a:solidFill>
          <a:prstClr val="white">
            <a:alpha val="90000"/>
            <a:hueOff val="0"/>
            <a:satOff val="0"/>
            <a:lumOff val="0"/>
            <a:alphaOff val="0"/>
          </a:prstClr>
        </a:solidFill>
        <a:ln w="10795" cap="flat" cmpd="sng" algn="ctr">
          <a:solidFill>
            <a:srgbClr val="0F6FC6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 spcFirstLastPara="0" vert="horz" wrap="square" lIns="71120" tIns="71120" rIns="71120" bIns="71120" numCol="1" spcCol="1270" anchor="ctr" anchorCtr="0"/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Corbel" panose="020B0503020204020204"/>
              <a:ea typeface="+mn-ea"/>
              <a:cs typeface="+mn-cs"/>
            </a:rPr>
            <a:t>Takeoff Elements within AutoCAD</a:t>
          </a:r>
        </a:p>
      </dgm:t>
    </dgm:pt>
    <dgm:pt modelId="{89E42CFA-67AE-4631-BADF-606B2F479263}" type="parTrans" cxnId="{18C9BCCC-DE64-496E-8097-AD60450325FC}">
      <dgm:prSet/>
      <dgm:spPr/>
      <dgm:t>
        <a:bodyPr/>
        <a:lstStyle/>
        <a:p>
          <a:endParaRPr lang="en-US"/>
        </a:p>
      </dgm:t>
    </dgm:pt>
    <dgm:pt modelId="{3265A36B-53F8-419C-AFC6-92B1314C4461}" type="sibTrans" cxnId="{18C9BCCC-DE64-496E-8097-AD60450325FC}">
      <dgm:prSet/>
      <dgm:spPr/>
      <dgm:t>
        <a:bodyPr/>
        <a:lstStyle/>
        <a:p>
          <a:endParaRPr lang="en-US"/>
        </a:p>
      </dgm:t>
    </dgm:pt>
    <dgm:pt modelId="{98869E14-2C99-4EEC-92AD-18F13E225501}">
      <dgm:prSet phldrT="[Text]" custT="1"/>
      <dgm:spPr>
        <a:solidFill>
          <a:prstClr val="white">
            <a:alpha val="90000"/>
            <a:hueOff val="0"/>
            <a:satOff val="0"/>
            <a:lumOff val="0"/>
            <a:alphaOff val="0"/>
          </a:prstClr>
        </a:solidFill>
        <a:ln w="10795" cap="flat" cmpd="sng" algn="ctr">
          <a:solidFill>
            <a:srgbClr val="0F6FC6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 spcFirstLastPara="0" vert="horz" wrap="square" lIns="71120" tIns="71120" rIns="71120" bIns="71120" numCol="1" spcCol="1270" anchor="ctr" anchorCtr="0"/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Corbel" panose="020B0503020204020204"/>
              <a:ea typeface="+mn-ea"/>
              <a:cs typeface="+mn-cs"/>
            </a:rPr>
            <a:t>Takeoff Elements Properties</a:t>
          </a:r>
        </a:p>
      </dgm:t>
    </dgm:pt>
    <dgm:pt modelId="{EF037313-4667-4AA8-B83F-90FC9FC3E0A0}" type="parTrans" cxnId="{A53E6952-BC70-4A78-9E35-CC591DC8F504}">
      <dgm:prSet/>
      <dgm:spPr/>
      <dgm:t>
        <a:bodyPr/>
        <a:lstStyle/>
        <a:p>
          <a:endParaRPr lang="en-US"/>
        </a:p>
      </dgm:t>
    </dgm:pt>
    <dgm:pt modelId="{5498775C-A42E-4488-BD88-00365823DAB4}" type="sibTrans" cxnId="{A53E6952-BC70-4A78-9E35-CC591DC8F504}">
      <dgm:prSet/>
      <dgm:spPr/>
      <dgm:t>
        <a:bodyPr/>
        <a:lstStyle/>
        <a:p>
          <a:endParaRPr lang="en-US"/>
        </a:p>
      </dgm:t>
    </dgm:pt>
    <dgm:pt modelId="{16069F33-613D-478E-8153-67CCF9463219}">
      <dgm:prSet phldrT="[Text]" custT="1"/>
      <dgm:spPr>
        <a:solidFill>
          <a:srgbClr val="0BD0D9">
            <a:lumMod val="60000"/>
            <a:lumOff val="40000"/>
            <a:alpha val="90000"/>
          </a:srgbClr>
        </a:solidFill>
        <a:ln w="10795" cap="flat" cmpd="sng" algn="ctr">
          <a:solidFill>
            <a:srgbClr val="0F6FC6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 spcFirstLastPara="0" vert="horz" wrap="square" lIns="71120" tIns="71120" rIns="71120" bIns="71120" numCol="1" spcCol="1270" anchor="ctr" anchorCtr="0"/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Corbel" panose="020B0503020204020204"/>
              <a:ea typeface="+mn-ea"/>
              <a:cs typeface="+mn-cs"/>
            </a:rPr>
            <a:t>Test &amp; Examples</a:t>
          </a:r>
        </a:p>
      </dgm:t>
    </dgm:pt>
    <dgm:pt modelId="{EDB68579-0218-4573-9E87-D7B08278059D}" type="parTrans" cxnId="{F80FE547-2A3C-49F9-8654-5363A11F47C3}">
      <dgm:prSet/>
      <dgm:spPr/>
      <dgm:t>
        <a:bodyPr/>
        <a:lstStyle/>
        <a:p>
          <a:endParaRPr lang="en-US"/>
        </a:p>
      </dgm:t>
    </dgm:pt>
    <dgm:pt modelId="{90E60B41-48C0-413B-9A94-4B6451BAB1CB}" type="sibTrans" cxnId="{F80FE547-2A3C-49F9-8654-5363A11F47C3}">
      <dgm:prSet/>
      <dgm:spPr/>
      <dgm:t>
        <a:bodyPr/>
        <a:lstStyle/>
        <a:p>
          <a:endParaRPr lang="en-US"/>
        </a:p>
      </dgm:t>
    </dgm:pt>
    <dgm:pt modelId="{FFE2B00C-3748-4700-A2C4-817ED188E926}">
      <dgm:prSet phldrT="[Text]"/>
      <dgm:spPr/>
      <dgm:t>
        <a:bodyPr/>
        <a:lstStyle/>
        <a:p>
          <a:r>
            <a:rPr lang="en-US" dirty="0"/>
            <a:t>Advantages &amp; Limitations</a:t>
          </a:r>
        </a:p>
      </dgm:t>
    </dgm:pt>
    <dgm:pt modelId="{EBDDF98C-36FB-4E24-BC3B-DB83FA0EE004}" type="parTrans" cxnId="{D399B228-750B-4FF8-A68E-5F497C05048D}">
      <dgm:prSet/>
      <dgm:spPr/>
      <dgm:t>
        <a:bodyPr/>
        <a:lstStyle/>
        <a:p>
          <a:endParaRPr lang="en-US"/>
        </a:p>
      </dgm:t>
    </dgm:pt>
    <dgm:pt modelId="{C6230A52-EC46-4BA9-9636-49B8F556FAC7}" type="sibTrans" cxnId="{D399B228-750B-4FF8-A68E-5F497C05048D}">
      <dgm:prSet/>
      <dgm:spPr/>
      <dgm:t>
        <a:bodyPr/>
        <a:lstStyle/>
        <a:p>
          <a:endParaRPr lang="en-US"/>
        </a:p>
      </dgm:t>
    </dgm:pt>
    <dgm:pt modelId="{74AD8C0D-786A-4A6F-AC29-AB6DA58104A7}">
      <dgm:prSet phldrT="[Text]" custT="1"/>
      <dgm:spPr>
        <a:solidFill>
          <a:prstClr val="white">
            <a:alpha val="90000"/>
            <a:hueOff val="0"/>
            <a:satOff val="0"/>
            <a:lumOff val="0"/>
            <a:alphaOff val="0"/>
          </a:prstClr>
        </a:solidFill>
        <a:ln w="10795" cap="flat" cmpd="sng" algn="ctr">
          <a:solidFill>
            <a:srgbClr val="0F6FC6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 spcFirstLastPara="0" vert="horz" wrap="square" lIns="71120" tIns="71120" rIns="71120" bIns="71120" numCol="1" spcCol="1270" anchor="ctr" anchorCtr="0"/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Corbel" panose="020B0503020204020204"/>
              <a:ea typeface="+mn-ea"/>
              <a:cs typeface="+mn-cs"/>
            </a:rPr>
            <a:t>QS Tool Options</a:t>
          </a:r>
        </a:p>
      </dgm:t>
    </dgm:pt>
    <dgm:pt modelId="{1702867C-6EAB-4D72-91D7-FFAE9533629D}" type="parTrans" cxnId="{3BA0AAA4-5AC1-449C-B1C2-1985E124A8F9}">
      <dgm:prSet/>
      <dgm:spPr/>
      <dgm:t>
        <a:bodyPr/>
        <a:lstStyle/>
        <a:p>
          <a:endParaRPr lang="en-US"/>
        </a:p>
      </dgm:t>
    </dgm:pt>
    <dgm:pt modelId="{73DF4BEB-541A-4200-B27C-5D1E2308CD58}" type="sibTrans" cxnId="{3BA0AAA4-5AC1-449C-B1C2-1985E124A8F9}">
      <dgm:prSet/>
      <dgm:spPr/>
      <dgm:t>
        <a:bodyPr/>
        <a:lstStyle/>
        <a:p>
          <a:endParaRPr lang="en-US"/>
        </a:p>
      </dgm:t>
    </dgm:pt>
    <dgm:pt modelId="{86CAC64A-746A-40FC-8F9E-CC6B56EB1BFB}">
      <dgm:prSet phldrT="[Text]" custT="1"/>
      <dgm:spPr>
        <a:solidFill>
          <a:prstClr val="white">
            <a:alpha val="90000"/>
            <a:hueOff val="0"/>
            <a:satOff val="0"/>
            <a:lumOff val="0"/>
            <a:alphaOff val="0"/>
          </a:prstClr>
        </a:solidFill>
        <a:ln w="10795" cap="flat" cmpd="sng" algn="ctr">
          <a:solidFill>
            <a:srgbClr val="0F6FC6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 spcFirstLastPara="0" vert="horz" wrap="square" lIns="71120" tIns="71120" rIns="71120" bIns="71120" numCol="1" spcCol="1270" anchor="ctr" anchorCtr="0"/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Corbel" panose="020B0503020204020204"/>
              <a:ea typeface="+mn-ea"/>
              <a:cs typeface="+mn-cs"/>
            </a:rPr>
            <a:t>Video Presentation</a:t>
          </a:r>
        </a:p>
      </dgm:t>
    </dgm:pt>
    <dgm:pt modelId="{BC08C43B-7790-4D2E-BEEE-6133C506EBC7}" type="parTrans" cxnId="{BE66C8CB-7158-4BAA-AE34-85E1862F9605}">
      <dgm:prSet/>
      <dgm:spPr/>
      <dgm:t>
        <a:bodyPr/>
        <a:lstStyle/>
        <a:p>
          <a:endParaRPr lang="en-US"/>
        </a:p>
      </dgm:t>
    </dgm:pt>
    <dgm:pt modelId="{6F8AAE46-73A4-486A-8322-3663B22E459F}" type="sibTrans" cxnId="{BE66C8CB-7158-4BAA-AE34-85E1862F9605}">
      <dgm:prSet/>
      <dgm:spPr/>
      <dgm:t>
        <a:bodyPr/>
        <a:lstStyle/>
        <a:p>
          <a:endParaRPr lang="en-US"/>
        </a:p>
      </dgm:t>
    </dgm:pt>
    <dgm:pt modelId="{5CE14980-6423-4786-9845-95BBD10F08FC}">
      <dgm:prSet phldrT="[Text]" custT="1"/>
      <dgm:spPr>
        <a:solidFill>
          <a:prstClr val="white">
            <a:alpha val="90000"/>
            <a:hueOff val="0"/>
            <a:satOff val="0"/>
            <a:lumOff val="0"/>
            <a:alphaOff val="0"/>
          </a:prstClr>
        </a:solidFill>
        <a:ln w="10795" cap="flat" cmpd="sng" algn="ctr">
          <a:solidFill>
            <a:srgbClr val="0F6FC6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 spcFirstLastPara="0" vert="horz" wrap="square" lIns="71120" tIns="71120" rIns="71120" bIns="71120" numCol="1" spcCol="1270" anchor="ctr" anchorCtr="0"/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Corbel" panose="020B0503020204020204"/>
              <a:ea typeface="+mn-ea"/>
              <a:cs typeface="+mn-cs"/>
            </a:rPr>
            <a:t>List of Projects QTO Done with this Tool</a:t>
          </a:r>
        </a:p>
      </dgm:t>
    </dgm:pt>
    <dgm:pt modelId="{8CCCB8CB-1107-47BA-967B-273DE142B771}" type="parTrans" cxnId="{94B89900-84C5-4DB2-A7A0-6D4EB98374AE}">
      <dgm:prSet/>
      <dgm:spPr/>
      <dgm:t>
        <a:bodyPr/>
        <a:lstStyle/>
        <a:p>
          <a:endParaRPr lang="en-US"/>
        </a:p>
      </dgm:t>
    </dgm:pt>
    <dgm:pt modelId="{F28BD194-1282-4FFF-8EF0-42F1D1DC1E5C}" type="sibTrans" cxnId="{94B89900-84C5-4DB2-A7A0-6D4EB98374AE}">
      <dgm:prSet/>
      <dgm:spPr/>
      <dgm:t>
        <a:bodyPr/>
        <a:lstStyle/>
        <a:p>
          <a:endParaRPr lang="en-US"/>
        </a:p>
      </dgm:t>
    </dgm:pt>
    <dgm:pt modelId="{81191DE2-10DE-4474-B4F5-AC4610C917FA}" type="pres">
      <dgm:prSet presAssocID="{60BB645C-28B0-48D3-B17D-503E0016E4E5}" presName="Name0" presStyleCnt="0">
        <dgm:presLayoutVars>
          <dgm:dir/>
          <dgm:resizeHandles val="exact"/>
        </dgm:presLayoutVars>
      </dgm:prSet>
      <dgm:spPr/>
    </dgm:pt>
    <dgm:pt modelId="{55CC2B62-73A9-4F2F-99C9-3CDD55499EFF}" type="pres">
      <dgm:prSet presAssocID="{A8C08116-B862-4D00-8B1B-FCE7D02D576B}" presName="composite" presStyleCnt="0"/>
      <dgm:spPr/>
    </dgm:pt>
    <dgm:pt modelId="{6AA74166-88B5-495C-9A26-6794892D5D7E}" type="pres">
      <dgm:prSet presAssocID="{A8C08116-B862-4D00-8B1B-FCE7D02D576B}" presName="bgChev" presStyleLbl="node1" presStyleIdx="0" presStyleCnt="8"/>
      <dgm:spPr/>
    </dgm:pt>
    <dgm:pt modelId="{36BFC69A-640E-456B-AD11-A0B580142348}" type="pres">
      <dgm:prSet presAssocID="{A8C08116-B862-4D00-8B1B-FCE7D02D576B}" presName="txNode" presStyleLbl="fgAcc1" presStyleIdx="0" presStyleCnt="8" custLinFactNeighborX="2455" custLinFactNeighborY="-2162">
        <dgm:presLayoutVars>
          <dgm:bulletEnabled val="1"/>
        </dgm:presLayoutVars>
      </dgm:prSet>
      <dgm:spPr>
        <a:xfrm>
          <a:off x="384685" y="776966"/>
          <a:ext cx="1121195" cy="512504"/>
        </a:xfrm>
        <a:prstGeom prst="roundRect">
          <a:avLst>
            <a:gd name="adj" fmla="val 10000"/>
          </a:avLst>
        </a:prstGeom>
      </dgm:spPr>
    </dgm:pt>
    <dgm:pt modelId="{294226AD-BFDB-40B5-9360-A9990710596F}" type="pres">
      <dgm:prSet presAssocID="{9DC255C2-A120-4543-9C66-86C368D22779}" presName="compositeSpace" presStyleCnt="0"/>
      <dgm:spPr/>
    </dgm:pt>
    <dgm:pt modelId="{E23CFC3A-EAFE-4D79-AD11-F27C511C1638}" type="pres">
      <dgm:prSet presAssocID="{74AD8C0D-786A-4A6F-AC29-AB6DA58104A7}" presName="composite" presStyleCnt="0"/>
      <dgm:spPr/>
    </dgm:pt>
    <dgm:pt modelId="{941F9F95-515F-4A5B-B62C-D4705D858473}" type="pres">
      <dgm:prSet presAssocID="{74AD8C0D-786A-4A6F-AC29-AB6DA58104A7}" presName="bgChev" presStyleLbl="node1" presStyleIdx="1" presStyleCnt="8"/>
      <dgm:spPr/>
    </dgm:pt>
    <dgm:pt modelId="{3BC920B6-E490-4D90-8AC1-40DE3EBCE8F2}" type="pres">
      <dgm:prSet presAssocID="{74AD8C0D-786A-4A6F-AC29-AB6DA58104A7}" presName="txNode" presStyleLbl="fgAcc1" presStyleIdx="1" presStyleCnt="8">
        <dgm:presLayoutVars>
          <dgm:bulletEnabled val="1"/>
        </dgm:presLayoutVars>
      </dgm:prSet>
      <dgm:spPr>
        <a:xfrm>
          <a:off x="3390289" y="788046"/>
          <a:ext cx="1121195" cy="512504"/>
        </a:xfrm>
        <a:prstGeom prst="roundRect">
          <a:avLst>
            <a:gd name="adj" fmla="val 10000"/>
          </a:avLst>
        </a:prstGeom>
      </dgm:spPr>
    </dgm:pt>
    <dgm:pt modelId="{6DEF7073-B19F-4B54-84EE-2C278BFB1E8D}" type="pres">
      <dgm:prSet presAssocID="{73DF4BEB-541A-4200-B27C-5D1E2308CD58}" presName="compositeSpace" presStyleCnt="0"/>
      <dgm:spPr/>
    </dgm:pt>
    <dgm:pt modelId="{AE8CFCB3-4663-43EE-A6D7-E08E3E8754E7}" type="pres">
      <dgm:prSet presAssocID="{B98BD16E-4706-4D2A-95D3-C8ABB780CE11}" presName="composite" presStyleCnt="0"/>
      <dgm:spPr/>
    </dgm:pt>
    <dgm:pt modelId="{4AEA38AD-303F-4EDA-B93F-E886B69B38A3}" type="pres">
      <dgm:prSet presAssocID="{B98BD16E-4706-4D2A-95D3-C8ABB780CE11}" presName="bgChev" presStyleLbl="node1" presStyleIdx="2" presStyleCnt="8"/>
      <dgm:spPr/>
    </dgm:pt>
    <dgm:pt modelId="{AEDCF2EB-6567-4328-80FB-BEACF265CA65}" type="pres">
      <dgm:prSet presAssocID="{B98BD16E-4706-4D2A-95D3-C8ABB780CE11}" presName="txNode" presStyleLbl="fgAcc1" presStyleIdx="2" presStyleCnt="8">
        <dgm:presLayoutVars>
          <dgm:bulletEnabled val="1"/>
        </dgm:presLayoutVars>
      </dgm:prSet>
      <dgm:spPr>
        <a:xfrm>
          <a:off x="4906854" y="788046"/>
          <a:ext cx="1121195" cy="512504"/>
        </a:xfrm>
        <a:prstGeom prst="roundRect">
          <a:avLst>
            <a:gd name="adj" fmla="val 10000"/>
          </a:avLst>
        </a:prstGeom>
      </dgm:spPr>
    </dgm:pt>
    <dgm:pt modelId="{40E3DA2C-5769-4329-B6DD-451AB59229A4}" type="pres">
      <dgm:prSet presAssocID="{3265A36B-53F8-419C-AFC6-92B1314C4461}" presName="compositeSpace" presStyleCnt="0"/>
      <dgm:spPr/>
    </dgm:pt>
    <dgm:pt modelId="{E7D21594-8C11-48FC-8984-8FF24C2BF93B}" type="pres">
      <dgm:prSet presAssocID="{98869E14-2C99-4EEC-92AD-18F13E225501}" presName="composite" presStyleCnt="0"/>
      <dgm:spPr/>
    </dgm:pt>
    <dgm:pt modelId="{2B40BBB7-A34B-4F06-B21A-F0B6FEA560FB}" type="pres">
      <dgm:prSet presAssocID="{98869E14-2C99-4EEC-92AD-18F13E225501}" presName="bgChev" presStyleLbl="node1" presStyleIdx="3" presStyleCnt="8"/>
      <dgm:spPr/>
    </dgm:pt>
    <dgm:pt modelId="{BE1DD81C-8AB6-4F43-A413-D8BCF631C10A}" type="pres">
      <dgm:prSet presAssocID="{98869E14-2C99-4EEC-92AD-18F13E225501}" presName="txNode" presStyleLbl="fgAcc1" presStyleIdx="3" presStyleCnt="8">
        <dgm:presLayoutVars>
          <dgm:bulletEnabled val="1"/>
        </dgm:presLayoutVars>
      </dgm:prSet>
      <dgm:spPr>
        <a:xfrm>
          <a:off x="6423418" y="788046"/>
          <a:ext cx="1121195" cy="512504"/>
        </a:xfrm>
        <a:prstGeom prst="roundRect">
          <a:avLst>
            <a:gd name="adj" fmla="val 10000"/>
          </a:avLst>
        </a:prstGeom>
      </dgm:spPr>
    </dgm:pt>
    <dgm:pt modelId="{554F4648-A700-4B17-8979-DC308857D4B2}" type="pres">
      <dgm:prSet presAssocID="{5498775C-A42E-4488-BD88-00365823DAB4}" presName="compositeSpace" presStyleCnt="0"/>
      <dgm:spPr/>
    </dgm:pt>
    <dgm:pt modelId="{9CD57B35-C8A5-4C71-9B42-73B0A93794BC}" type="pres">
      <dgm:prSet presAssocID="{86CAC64A-746A-40FC-8F9E-CC6B56EB1BFB}" presName="composite" presStyleCnt="0"/>
      <dgm:spPr/>
    </dgm:pt>
    <dgm:pt modelId="{307EC38D-D114-4971-97B3-9106FB2FE109}" type="pres">
      <dgm:prSet presAssocID="{86CAC64A-746A-40FC-8F9E-CC6B56EB1BFB}" presName="bgChev" presStyleLbl="node1" presStyleIdx="4" presStyleCnt="8"/>
      <dgm:spPr/>
    </dgm:pt>
    <dgm:pt modelId="{ECC579D2-4CCA-4573-BD4A-24DE63EF6161}" type="pres">
      <dgm:prSet presAssocID="{86CAC64A-746A-40FC-8F9E-CC6B56EB1BFB}" presName="txNode" presStyleLbl="fgAcc1" presStyleIdx="4" presStyleCnt="8">
        <dgm:presLayoutVars>
          <dgm:bulletEnabled val="1"/>
        </dgm:presLayoutVars>
      </dgm:prSet>
      <dgm:spPr/>
    </dgm:pt>
    <dgm:pt modelId="{5CAEBC1A-6FC1-41DE-900F-8CBF9658E14F}" type="pres">
      <dgm:prSet presAssocID="{6F8AAE46-73A4-486A-8322-3663B22E459F}" presName="compositeSpace" presStyleCnt="0"/>
      <dgm:spPr/>
    </dgm:pt>
    <dgm:pt modelId="{C4490A0A-B9C3-4A10-BF4F-133477A6587F}" type="pres">
      <dgm:prSet presAssocID="{16069F33-613D-478E-8153-67CCF9463219}" presName="composite" presStyleCnt="0"/>
      <dgm:spPr/>
    </dgm:pt>
    <dgm:pt modelId="{B847E4E1-B7DC-4C0A-A78C-34F6E0FC097C}" type="pres">
      <dgm:prSet presAssocID="{16069F33-613D-478E-8153-67CCF9463219}" presName="bgChev" presStyleLbl="node1" presStyleIdx="5" presStyleCnt="8"/>
      <dgm:spPr/>
    </dgm:pt>
    <dgm:pt modelId="{CBD39849-7713-405E-8FBB-9906D71A484F}" type="pres">
      <dgm:prSet presAssocID="{16069F33-613D-478E-8153-67CCF9463219}" presName="txNode" presStyleLbl="fgAcc1" presStyleIdx="5" presStyleCnt="8">
        <dgm:presLayoutVars>
          <dgm:bulletEnabled val="1"/>
        </dgm:presLayoutVars>
      </dgm:prSet>
      <dgm:spPr>
        <a:xfrm>
          <a:off x="7939983" y="788046"/>
          <a:ext cx="1121195" cy="512504"/>
        </a:xfrm>
        <a:prstGeom prst="roundRect">
          <a:avLst>
            <a:gd name="adj" fmla="val 10000"/>
          </a:avLst>
        </a:prstGeom>
      </dgm:spPr>
    </dgm:pt>
    <dgm:pt modelId="{10D7473C-D325-41AF-B8FC-82AC2C524EB3}" type="pres">
      <dgm:prSet presAssocID="{90E60B41-48C0-413B-9A94-4B6451BAB1CB}" presName="compositeSpace" presStyleCnt="0"/>
      <dgm:spPr/>
    </dgm:pt>
    <dgm:pt modelId="{2B7BC663-6D04-45B8-9F36-175FEB015E07}" type="pres">
      <dgm:prSet presAssocID="{5CE14980-6423-4786-9845-95BBD10F08FC}" presName="composite" presStyleCnt="0"/>
      <dgm:spPr/>
    </dgm:pt>
    <dgm:pt modelId="{DF8D3470-B43B-4A5B-81AF-A022ACE1ECFD}" type="pres">
      <dgm:prSet presAssocID="{5CE14980-6423-4786-9845-95BBD10F08FC}" presName="bgChev" presStyleLbl="node1" presStyleIdx="6" presStyleCnt="8"/>
      <dgm:spPr/>
    </dgm:pt>
    <dgm:pt modelId="{A4EECEA2-C944-4943-8500-F34914B81474}" type="pres">
      <dgm:prSet presAssocID="{5CE14980-6423-4786-9845-95BBD10F08FC}" presName="txNode" presStyleLbl="fgAcc1" presStyleIdx="6" presStyleCnt="8">
        <dgm:presLayoutVars>
          <dgm:bulletEnabled val="1"/>
        </dgm:presLayoutVars>
      </dgm:prSet>
      <dgm:spPr>
        <a:xfrm>
          <a:off x="9456548" y="788046"/>
          <a:ext cx="1121195" cy="512504"/>
        </a:xfrm>
        <a:prstGeom prst="roundRect">
          <a:avLst>
            <a:gd name="adj" fmla="val 10000"/>
          </a:avLst>
        </a:prstGeom>
      </dgm:spPr>
    </dgm:pt>
    <dgm:pt modelId="{5C0CCA53-629E-4CA3-87D3-5C3D401836D3}" type="pres">
      <dgm:prSet presAssocID="{F28BD194-1282-4FFF-8EF0-42F1D1DC1E5C}" presName="compositeSpace" presStyleCnt="0"/>
      <dgm:spPr/>
    </dgm:pt>
    <dgm:pt modelId="{3F5E408A-1E06-442F-918F-A42E6292299F}" type="pres">
      <dgm:prSet presAssocID="{FFE2B00C-3748-4700-A2C4-817ED188E926}" presName="composite" presStyleCnt="0"/>
      <dgm:spPr/>
    </dgm:pt>
    <dgm:pt modelId="{AA15A78F-888B-48E2-9DD1-4CA0A7322624}" type="pres">
      <dgm:prSet presAssocID="{FFE2B00C-3748-4700-A2C4-817ED188E926}" presName="bgChev" presStyleLbl="node1" presStyleIdx="7" presStyleCnt="8"/>
      <dgm:spPr/>
    </dgm:pt>
    <dgm:pt modelId="{63EAAA05-3385-4690-965D-6A15D6BC7609}" type="pres">
      <dgm:prSet presAssocID="{FFE2B00C-3748-4700-A2C4-817ED188E926}" presName="txNode" presStyleLbl="fgAcc1" presStyleIdx="7" presStyleCnt="8">
        <dgm:presLayoutVars>
          <dgm:bulletEnabled val="1"/>
        </dgm:presLayoutVars>
      </dgm:prSet>
      <dgm:spPr/>
    </dgm:pt>
  </dgm:ptLst>
  <dgm:cxnLst>
    <dgm:cxn modelId="{F8CCE623-C791-46F2-A8E6-CEECEC3300E8}" type="presOf" srcId="{B98BD16E-4706-4D2A-95D3-C8ABB780CE11}" destId="{AEDCF2EB-6567-4328-80FB-BEACF265CA65}" srcOrd="0" destOrd="0" presId="urn:microsoft.com/office/officeart/2005/8/layout/chevronAccent+Icon"/>
    <dgm:cxn modelId="{C2325049-5FDE-4F9B-837E-AA91B0799029}" type="presOf" srcId="{98869E14-2C99-4EEC-92AD-18F13E225501}" destId="{BE1DD81C-8AB6-4F43-A413-D8BCF631C10A}" srcOrd="0" destOrd="0" presId="urn:microsoft.com/office/officeart/2005/8/layout/chevronAccent+Icon"/>
    <dgm:cxn modelId="{A53E6952-BC70-4A78-9E35-CC591DC8F504}" srcId="{60BB645C-28B0-48D3-B17D-503E0016E4E5}" destId="{98869E14-2C99-4EEC-92AD-18F13E225501}" srcOrd="3" destOrd="0" parTransId="{EF037313-4667-4AA8-B83F-90FC9FC3E0A0}" sibTransId="{5498775C-A42E-4488-BD88-00365823DAB4}"/>
    <dgm:cxn modelId="{D399B228-750B-4FF8-A68E-5F497C05048D}" srcId="{60BB645C-28B0-48D3-B17D-503E0016E4E5}" destId="{FFE2B00C-3748-4700-A2C4-817ED188E926}" srcOrd="7" destOrd="0" parTransId="{EBDDF98C-36FB-4E24-BC3B-DB83FA0EE004}" sibTransId="{C6230A52-EC46-4BA9-9636-49B8F556FAC7}"/>
    <dgm:cxn modelId="{3BA0AAA4-5AC1-449C-B1C2-1985E124A8F9}" srcId="{60BB645C-28B0-48D3-B17D-503E0016E4E5}" destId="{74AD8C0D-786A-4A6F-AC29-AB6DA58104A7}" srcOrd="1" destOrd="0" parTransId="{1702867C-6EAB-4D72-91D7-FFAE9533629D}" sibTransId="{73DF4BEB-541A-4200-B27C-5D1E2308CD58}"/>
    <dgm:cxn modelId="{1BCE2D10-CCF4-48AD-9F09-5EA090BDB820}" srcId="{60BB645C-28B0-48D3-B17D-503E0016E4E5}" destId="{A8C08116-B862-4D00-8B1B-FCE7D02D576B}" srcOrd="0" destOrd="0" parTransId="{4C1051DF-F6D7-43FC-856C-0DCC0C2757B4}" sibTransId="{9DC255C2-A120-4543-9C66-86C368D22779}"/>
    <dgm:cxn modelId="{F6B71EF4-542A-4526-97E7-CA31D2DF8499}" type="presOf" srcId="{60BB645C-28B0-48D3-B17D-503E0016E4E5}" destId="{81191DE2-10DE-4474-B4F5-AC4610C917FA}" srcOrd="0" destOrd="0" presId="urn:microsoft.com/office/officeart/2005/8/layout/chevronAccent+Icon"/>
    <dgm:cxn modelId="{94B89900-84C5-4DB2-A7A0-6D4EB98374AE}" srcId="{60BB645C-28B0-48D3-B17D-503E0016E4E5}" destId="{5CE14980-6423-4786-9845-95BBD10F08FC}" srcOrd="6" destOrd="0" parTransId="{8CCCB8CB-1107-47BA-967B-273DE142B771}" sibTransId="{F28BD194-1282-4FFF-8EF0-42F1D1DC1E5C}"/>
    <dgm:cxn modelId="{BE66C8CB-7158-4BAA-AE34-85E1862F9605}" srcId="{60BB645C-28B0-48D3-B17D-503E0016E4E5}" destId="{86CAC64A-746A-40FC-8F9E-CC6B56EB1BFB}" srcOrd="4" destOrd="0" parTransId="{BC08C43B-7790-4D2E-BEEE-6133C506EBC7}" sibTransId="{6F8AAE46-73A4-486A-8322-3663B22E459F}"/>
    <dgm:cxn modelId="{44180428-60F9-49AB-BCFF-AE04619DF211}" type="presOf" srcId="{FFE2B00C-3748-4700-A2C4-817ED188E926}" destId="{63EAAA05-3385-4690-965D-6A15D6BC7609}" srcOrd="0" destOrd="0" presId="urn:microsoft.com/office/officeart/2005/8/layout/chevronAccent+Icon"/>
    <dgm:cxn modelId="{43689C98-16B4-47B2-836F-EFE46B27D27D}" type="presOf" srcId="{16069F33-613D-478E-8153-67CCF9463219}" destId="{CBD39849-7713-405E-8FBB-9906D71A484F}" srcOrd="0" destOrd="0" presId="urn:microsoft.com/office/officeart/2005/8/layout/chevronAccent+Icon"/>
    <dgm:cxn modelId="{18C9BCCC-DE64-496E-8097-AD60450325FC}" srcId="{60BB645C-28B0-48D3-B17D-503E0016E4E5}" destId="{B98BD16E-4706-4D2A-95D3-C8ABB780CE11}" srcOrd="2" destOrd="0" parTransId="{89E42CFA-67AE-4631-BADF-606B2F479263}" sibTransId="{3265A36B-53F8-419C-AFC6-92B1314C4461}"/>
    <dgm:cxn modelId="{1288D067-5FD0-475F-B3DA-B87AA190A86E}" type="presOf" srcId="{A8C08116-B862-4D00-8B1B-FCE7D02D576B}" destId="{36BFC69A-640E-456B-AD11-A0B580142348}" srcOrd="0" destOrd="0" presId="urn:microsoft.com/office/officeart/2005/8/layout/chevronAccent+Icon"/>
    <dgm:cxn modelId="{F80FE547-2A3C-49F9-8654-5363A11F47C3}" srcId="{60BB645C-28B0-48D3-B17D-503E0016E4E5}" destId="{16069F33-613D-478E-8153-67CCF9463219}" srcOrd="5" destOrd="0" parTransId="{EDB68579-0218-4573-9E87-D7B08278059D}" sibTransId="{90E60B41-48C0-413B-9A94-4B6451BAB1CB}"/>
    <dgm:cxn modelId="{6446E0BC-F416-444B-BEC9-1CE60D0C8A66}" type="presOf" srcId="{5CE14980-6423-4786-9845-95BBD10F08FC}" destId="{A4EECEA2-C944-4943-8500-F34914B81474}" srcOrd="0" destOrd="0" presId="urn:microsoft.com/office/officeart/2005/8/layout/chevronAccent+Icon"/>
    <dgm:cxn modelId="{37619A77-793C-454C-ACA8-99B08B899ADF}" type="presOf" srcId="{86CAC64A-746A-40FC-8F9E-CC6B56EB1BFB}" destId="{ECC579D2-4CCA-4573-BD4A-24DE63EF6161}" srcOrd="0" destOrd="0" presId="urn:microsoft.com/office/officeart/2005/8/layout/chevronAccent+Icon"/>
    <dgm:cxn modelId="{F92D083B-0787-4FF2-9AED-664C86102B41}" type="presOf" srcId="{74AD8C0D-786A-4A6F-AC29-AB6DA58104A7}" destId="{3BC920B6-E490-4D90-8AC1-40DE3EBCE8F2}" srcOrd="0" destOrd="0" presId="urn:microsoft.com/office/officeart/2005/8/layout/chevronAccent+Icon"/>
    <dgm:cxn modelId="{DB02B72A-C4F5-490D-A578-AA66473E1500}" type="presParOf" srcId="{81191DE2-10DE-4474-B4F5-AC4610C917FA}" destId="{55CC2B62-73A9-4F2F-99C9-3CDD55499EFF}" srcOrd="0" destOrd="0" presId="urn:microsoft.com/office/officeart/2005/8/layout/chevronAccent+Icon"/>
    <dgm:cxn modelId="{0A3CF530-EA08-4DA0-8381-6DFDCBA5077C}" type="presParOf" srcId="{55CC2B62-73A9-4F2F-99C9-3CDD55499EFF}" destId="{6AA74166-88B5-495C-9A26-6794892D5D7E}" srcOrd="0" destOrd="0" presId="urn:microsoft.com/office/officeart/2005/8/layout/chevronAccent+Icon"/>
    <dgm:cxn modelId="{CBAAEC6D-69BE-4AA0-9C1C-61A6A87756E2}" type="presParOf" srcId="{55CC2B62-73A9-4F2F-99C9-3CDD55499EFF}" destId="{36BFC69A-640E-456B-AD11-A0B580142348}" srcOrd="1" destOrd="0" presId="urn:microsoft.com/office/officeart/2005/8/layout/chevronAccent+Icon"/>
    <dgm:cxn modelId="{4972F9CF-3959-4A82-8676-15D85202768F}" type="presParOf" srcId="{81191DE2-10DE-4474-B4F5-AC4610C917FA}" destId="{294226AD-BFDB-40B5-9360-A9990710596F}" srcOrd="1" destOrd="0" presId="urn:microsoft.com/office/officeart/2005/8/layout/chevronAccent+Icon"/>
    <dgm:cxn modelId="{0CAE6C3D-3C9A-4E8F-9A4A-D7093A7E2697}" type="presParOf" srcId="{81191DE2-10DE-4474-B4F5-AC4610C917FA}" destId="{E23CFC3A-EAFE-4D79-AD11-F27C511C1638}" srcOrd="2" destOrd="0" presId="urn:microsoft.com/office/officeart/2005/8/layout/chevronAccent+Icon"/>
    <dgm:cxn modelId="{439357BB-FF67-443D-B64D-E102C47D1581}" type="presParOf" srcId="{E23CFC3A-EAFE-4D79-AD11-F27C511C1638}" destId="{941F9F95-515F-4A5B-B62C-D4705D858473}" srcOrd="0" destOrd="0" presId="urn:microsoft.com/office/officeart/2005/8/layout/chevronAccent+Icon"/>
    <dgm:cxn modelId="{4CC1859A-F6DE-46D6-86D8-3922C19E373A}" type="presParOf" srcId="{E23CFC3A-EAFE-4D79-AD11-F27C511C1638}" destId="{3BC920B6-E490-4D90-8AC1-40DE3EBCE8F2}" srcOrd="1" destOrd="0" presId="urn:microsoft.com/office/officeart/2005/8/layout/chevronAccent+Icon"/>
    <dgm:cxn modelId="{0FAAFD00-5D25-4A99-89F0-D9AA75862788}" type="presParOf" srcId="{81191DE2-10DE-4474-B4F5-AC4610C917FA}" destId="{6DEF7073-B19F-4B54-84EE-2C278BFB1E8D}" srcOrd="3" destOrd="0" presId="urn:microsoft.com/office/officeart/2005/8/layout/chevronAccent+Icon"/>
    <dgm:cxn modelId="{A2F1367A-A638-462C-BDEC-50C5328E799F}" type="presParOf" srcId="{81191DE2-10DE-4474-B4F5-AC4610C917FA}" destId="{AE8CFCB3-4663-43EE-A6D7-E08E3E8754E7}" srcOrd="4" destOrd="0" presId="urn:microsoft.com/office/officeart/2005/8/layout/chevronAccent+Icon"/>
    <dgm:cxn modelId="{0446B162-EA1E-49EA-8E07-8AB94E9A94A0}" type="presParOf" srcId="{AE8CFCB3-4663-43EE-A6D7-E08E3E8754E7}" destId="{4AEA38AD-303F-4EDA-B93F-E886B69B38A3}" srcOrd="0" destOrd="0" presId="urn:microsoft.com/office/officeart/2005/8/layout/chevronAccent+Icon"/>
    <dgm:cxn modelId="{9D27EB82-5097-43ED-ABC1-A60A5B150835}" type="presParOf" srcId="{AE8CFCB3-4663-43EE-A6D7-E08E3E8754E7}" destId="{AEDCF2EB-6567-4328-80FB-BEACF265CA65}" srcOrd="1" destOrd="0" presId="urn:microsoft.com/office/officeart/2005/8/layout/chevronAccent+Icon"/>
    <dgm:cxn modelId="{14ED5EF9-02CA-4A29-A41A-55814A359206}" type="presParOf" srcId="{81191DE2-10DE-4474-B4F5-AC4610C917FA}" destId="{40E3DA2C-5769-4329-B6DD-451AB59229A4}" srcOrd="5" destOrd="0" presId="urn:microsoft.com/office/officeart/2005/8/layout/chevronAccent+Icon"/>
    <dgm:cxn modelId="{623EAB56-54E7-4865-91FA-FD172EA63C29}" type="presParOf" srcId="{81191DE2-10DE-4474-B4F5-AC4610C917FA}" destId="{E7D21594-8C11-48FC-8984-8FF24C2BF93B}" srcOrd="6" destOrd="0" presId="urn:microsoft.com/office/officeart/2005/8/layout/chevronAccent+Icon"/>
    <dgm:cxn modelId="{E04A5427-F9FE-4ADE-BCB4-3B2AC697CF07}" type="presParOf" srcId="{E7D21594-8C11-48FC-8984-8FF24C2BF93B}" destId="{2B40BBB7-A34B-4F06-B21A-F0B6FEA560FB}" srcOrd="0" destOrd="0" presId="urn:microsoft.com/office/officeart/2005/8/layout/chevronAccent+Icon"/>
    <dgm:cxn modelId="{2E4511A4-A618-4A71-9D93-32898173EF66}" type="presParOf" srcId="{E7D21594-8C11-48FC-8984-8FF24C2BF93B}" destId="{BE1DD81C-8AB6-4F43-A413-D8BCF631C10A}" srcOrd="1" destOrd="0" presId="urn:microsoft.com/office/officeart/2005/8/layout/chevronAccent+Icon"/>
    <dgm:cxn modelId="{EF88C322-06E5-4656-9593-B589FD86B51E}" type="presParOf" srcId="{81191DE2-10DE-4474-B4F5-AC4610C917FA}" destId="{554F4648-A700-4B17-8979-DC308857D4B2}" srcOrd="7" destOrd="0" presId="urn:microsoft.com/office/officeart/2005/8/layout/chevronAccent+Icon"/>
    <dgm:cxn modelId="{91B1D60A-585B-4003-88D9-95B0CA8161F6}" type="presParOf" srcId="{81191DE2-10DE-4474-B4F5-AC4610C917FA}" destId="{9CD57B35-C8A5-4C71-9B42-73B0A93794BC}" srcOrd="8" destOrd="0" presId="urn:microsoft.com/office/officeart/2005/8/layout/chevronAccent+Icon"/>
    <dgm:cxn modelId="{56A2E8B9-6B6F-4E73-B505-D916D6023786}" type="presParOf" srcId="{9CD57B35-C8A5-4C71-9B42-73B0A93794BC}" destId="{307EC38D-D114-4971-97B3-9106FB2FE109}" srcOrd="0" destOrd="0" presId="urn:microsoft.com/office/officeart/2005/8/layout/chevronAccent+Icon"/>
    <dgm:cxn modelId="{6B5A746E-93D7-427E-9A24-A9A83CDFF55A}" type="presParOf" srcId="{9CD57B35-C8A5-4C71-9B42-73B0A93794BC}" destId="{ECC579D2-4CCA-4573-BD4A-24DE63EF6161}" srcOrd="1" destOrd="0" presId="urn:microsoft.com/office/officeart/2005/8/layout/chevronAccent+Icon"/>
    <dgm:cxn modelId="{158C8C84-AE56-4FE1-BEFE-40FEB6398DCB}" type="presParOf" srcId="{81191DE2-10DE-4474-B4F5-AC4610C917FA}" destId="{5CAEBC1A-6FC1-41DE-900F-8CBF9658E14F}" srcOrd="9" destOrd="0" presId="urn:microsoft.com/office/officeart/2005/8/layout/chevronAccent+Icon"/>
    <dgm:cxn modelId="{4238DD7B-8EB4-45E2-ACC7-8CB72CCA7E60}" type="presParOf" srcId="{81191DE2-10DE-4474-B4F5-AC4610C917FA}" destId="{C4490A0A-B9C3-4A10-BF4F-133477A6587F}" srcOrd="10" destOrd="0" presId="urn:microsoft.com/office/officeart/2005/8/layout/chevronAccent+Icon"/>
    <dgm:cxn modelId="{1B9ABAEF-11A1-4F25-B73E-7E22527F6EF1}" type="presParOf" srcId="{C4490A0A-B9C3-4A10-BF4F-133477A6587F}" destId="{B847E4E1-B7DC-4C0A-A78C-34F6E0FC097C}" srcOrd="0" destOrd="0" presId="urn:microsoft.com/office/officeart/2005/8/layout/chevronAccent+Icon"/>
    <dgm:cxn modelId="{6A3C9CC7-5818-4283-80EE-4401FA11D341}" type="presParOf" srcId="{C4490A0A-B9C3-4A10-BF4F-133477A6587F}" destId="{CBD39849-7713-405E-8FBB-9906D71A484F}" srcOrd="1" destOrd="0" presId="urn:microsoft.com/office/officeart/2005/8/layout/chevronAccent+Icon"/>
    <dgm:cxn modelId="{44DAC97C-2640-4B68-BA09-AB4E9963D543}" type="presParOf" srcId="{81191DE2-10DE-4474-B4F5-AC4610C917FA}" destId="{10D7473C-D325-41AF-B8FC-82AC2C524EB3}" srcOrd="11" destOrd="0" presId="urn:microsoft.com/office/officeart/2005/8/layout/chevronAccent+Icon"/>
    <dgm:cxn modelId="{65558E2E-5A95-4647-BC5B-6FE467478328}" type="presParOf" srcId="{81191DE2-10DE-4474-B4F5-AC4610C917FA}" destId="{2B7BC663-6D04-45B8-9F36-175FEB015E07}" srcOrd="12" destOrd="0" presId="urn:microsoft.com/office/officeart/2005/8/layout/chevronAccent+Icon"/>
    <dgm:cxn modelId="{70E70F2E-C5B2-4DD4-BB26-11ACC2E8F712}" type="presParOf" srcId="{2B7BC663-6D04-45B8-9F36-175FEB015E07}" destId="{DF8D3470-B43B-4A5B-81AF-A022ACE1ECFD}" srcOrd="0" destOrd="0" presId="urn:microsoft.com/office/officeart/2005/8/layout/chevronAccent+Icon"/>
    <dgm:cxn modelId="{001349D7-15BC-433C-87E4-7EC2A0C61063}" type="presParOf" srcId="{2B7BC663-6D04-45B8-9F36-175FEB015E07}" destId="{A4EECEA2-C944-4943-8500-F34914B81474}" srcOrd="1" destOrd="0" presId="urn:microsoft.com/office/officeart/2005/8/layout/chevronAccent+Icon"/>
    <dgm:cxn modelId="{E4EB9AAA-AC85-4A76-AA05-FBB4381A73AA}" type="presParOf" srcId="{81191DE2-10DE-4474-B4F5-AC4610C917FA}" destId="{5C0CCA53-629E-4CA3-87D3-5C3D401836D3}" srcOrd="13" destOrd="0" presId="urn:microsoft.com/office/officeart/2005/8/layout/chevronAccent+Icon"/>
    <dgm:cxn modelId="{3C0BD2A4-F186-40FE-87B5-6D8DB2EB3341}" type="presParOf" srcId="{81191DE2-10DE-4474-B4F5-AC4610C917FA}" destId="{3F5E408A-1E06-442F-918F-A42E6292299F}" srcOrd="14" destOrd="0" presId="urn:microsoft.com/office/officeart/2005/8/layout/chevronAccent+Icon"/>
    <dgm:cxn modelId="{9CA07CE9-3EAD-4449-B2EC-2E4171310C17}" type="presParOf" srcId="{3F5E408A-1E06-442F-918F-A42E6292299F}" destId="{AA15A78F-888B-48E2-9DD1-4CA0A7322624}" srcOrd="0" destOrd="0" presId="urn:microsoft.com/office/officeart/2005/8/layout/chevronAccent+Icon"/>
    <dgm:cxn modelId="{4C822BAD-0632-485F-B1A9-6855A1C20F40}" type="presParOf" srcId="{3F5E408A-1E06-442F-918F-A42E6292299F}" destId="{63EAAA05-3385-4690-965D-6A15D6BC7609}" srcOrd="1" destOrd="0" presId="urn:microsoft.com/office/officeart/2005/8/layout/chevronAccent+Icon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F89703E-DA82-4758-84AE-F9FC6C3C2622}">
      <dsp:nvSpPr>
        <dsp:cNvPr id="0" name=""/>
        <dsp:cNvSpPr/>
      </dsp:nvSpPr>
      <dsp:spPr>
        <a:xfrm>
          <a:off x="0" y="264917"/>
          <a:ext cx="7315200" cy="352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DD011A8-30CA-4969-8F9E-8152946F2457}">
      <dsp:nvSpPr>
        <dsp:cNvPr id="0" name=""/>
        <dsp:cNvSpPr/>
      </dsp:nvSpPr>
      <dsp:spPr>
        <a:xfrm>
          <a:off x="372171" y="122592"/>
          <a:ext cx="5120640" cy="41328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3548" tIns="0" rIns="193548" bIns="0" numCol="1" spcCol="1270" anchor="ctr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dirty="0"/>
            <a:t>Concept &amp; Requirements</a:t>
          </a:r>
        </a:p>
      </dsp:txBody>
      <dsp:txXfrm>
        <a:off x="392346" y="142767"/>
        <a:ext cx="5080290" cy="372930"/>
      </dsp:txXfrm>
    </dsp:sp>
    <dsp:sp modelId="{58744647-2039-4685-808B-42696F942291}">
      <dsp:nvSpPr>
        <dsp:cNvPr id="0" name=""/>
        <dsp:cNvSpPr/>
      </dsp:nvSpPr>
      <dsp:spPr>
        <a:xfrm>
          <a:off x="0" y="899957"/>
          <a:ext cx="7315200" cy="352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D973546-C228-41FA-9B58-BEE36EE08AB9}">
      <dsp:nvSpPr>
        <dsp:cNvPr id="0" name=""/>
        <dsp:cNvSpPr/>
      </dsp:nvSpPr>
      <dsp:spPr>
        <a:xfrm>
          <a:off x="365760" y="693317"/>
          <a:ext cx="5120640" cy="41328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3548" tIns="0" rIns="193548" bIns="0" numCol="1" spcCol="1270" anchor="ctr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/>
            <a:t>QS Tool Options</a:t>
          </a:r>
          <a:endParaRPr lang="en-US" sz="1400" kern="1200" dirty="0"/>
        </a:p>
      </dsp:txBody>
      <dsp:txXfrm>
        <a:off x="385935" y="713492"/>
        <a:ext cx="5080290" cy="372930"/>
      </dsp:txXfrm>
    </dsp:sp>
    <dsp:sp modelId="{ADAC5D98-5771-47DF-83B4-373EC87A6DB0}">
      <dsp:nvSpPr>
        <dsp:cNvPr id="0" name=""/>
        <dsp:cNvSpPr/>
      </dsp:nvSpPr>
      <dsp:spPr>
        <a:xfrm>
          <a:off x="0" y="1534997"/>
          <a:ext cx="7315200" cy="352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8E90411-6D0F-41A1-9574-864DA7B2405E}">
      <dsp:nvSpPr>
        <dsp:cNvPr id="0" name=""/>
        <dsp:cNvSpPr/>
      </dsp:nvSpPr>
      <dsp:spPr>
        <a:xfrm>
          <a:off x="365760" y="1328357"/>
          <a:ext cx="5120640" cy="41328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3548" tIns="0" rIns="193548" bIns="0" numCol="1" spcCol="1270" anchor="ctr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dirty="0"/>
            <a:t>Takeoff Elements within AutoCAD</a:t>
          </a:r>
        </a:p>
      </dsp:txBody>
      <dsp:txXfrm>
        <a:off x="385935" y="1348532"/>
        <a:ext cx="5080290" cy="372930"/>
      </dsp:txXfrm>
    </dsp:sp>
    <dsp:sp modelId="{A52683BE-461E-46A3-B9A8-ADB497FA02BE}">
      <dsp:nvSpPr>
        <dsp:cNvPr id="0" name=""/>
        <dsp:cNvSpPr/>
      </dsp:nvSpPr>
      <dsp:spPr>
        <a:xfrm>
          <a:off x="0" y="2170037"/>
          <a:ext cx="7315200" cy="352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EE5F07F-0E24-46A5-BE69-B6AF6B602C63}">
      <dsp:nvSpPr>
        <dsp:cNvPr id="0" name=""/>
        <dsp:cNvSpPr/>
      </dsp:nvSpPr>
      <dsp:spPr>
        <a:xfrm>
          <a:off x="365760" y="1963397"/>
          <a:ext cx="5120640" cy="41328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3548" tIns="0" rIns="193548" bIns="0" numCol="1" spcCol="1270" anchor="ctr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dirty="0"/>
            <a:t>Takeoff Elements Properties</a:t>
          </a:r>
        </a:p>
      </dsp:txBody>
      <dsp:txXfrm>
        <a:off x="385935" y="1983572"/>
        <a:ext cx="5080290" cy="372930"/>
      </dsp:txXfrm>
    </dsp:sp>
    <dsp:sp modelId="{FE996C6B-C5E0-45C3-95FF-4A16C88BCA77}">
      <dsp:nvSpPr>
        <dsp:cNvPr id="0" name=""/>
        <dsp:cNvSpPr/>
      </dsp:nvSpPr>
      <dsp:spPr>
        <a:xfrm>
          <a:off x="0" y="2805077"/>
          <a:ext cx="7315200" cy="352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8ED2D0A-CE37-45CF-9C03-A1F552D4B40E}">
      <dsp:nvSpPr>
        <dsp:cNvPr id="0" name=""/>
        <dsp:cNvSpPr/>
      </dsp:nvSpPr>
      <dsp:spPr>
        <a:xfrm>
          <a:off x="365760" y="2598437"/>
          <a:ext cx="5120640" cy="41328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3548" tIns="0" rIns="193548" bIns="0" numCol="1" spcCol="1270" anchor="ctr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/>
            <a:t>Video Presentation</a:t>
          </a:r>
          <a:endParaRPr lang="en-US" sz="1400" kern="1200" dirty="0"/>
        </a:p>
      </dsp:txBody>
      <dsp:txXfrm>
        <a:off x="385935" y="2618612"/>
        <a:ext cx="5080290" cy="372930"/>
      </dsp:txXfrm>
    </dsp:sp>
    <dsp:sp modelId="{F8819DC8-E9B2-41DE-A8FE-E766DFA12312}">
      <dsp:nvSpPr>
        <dsp:cNvPr id="0" name=""/>
        <dsp:cNvSpPr/>
      </dsp:nvSpPr>
      <dsp:spPr>
        <a:xfrm>
          <a:off x="0" y="3440117"/>
          <a:ext cx="7315200" cy="352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E6A8256-BC31-431B-8B35-D094923FC7C1}">
      <dsp:nvSpPr>
        <dsp:cNvPr id="0" name=""/>
        <dsp:cNvSpPr/>
      </dsp:nvSpPr>
      <dsp:spPr>
        <a:xfrm>
          <a:off x="365760" y="3233477"/>
          <a:ext cx="5120640" cy="41328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3548" tIns="0" rIns="193548" bIns="0" numCol="1" spcCol="1270" anchor="ctr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dirty="0"/>
            <a:t>Examples</a:t>
          </a:r>
        </a:p>
      </dsp:txBody>
      <dsp:txXfrm>
        <a:off x="385935" y="3253652"/>
        <a:ext cx="5080290" cy="372930"/>
      </dsp:txXfrm>
    </dsp:sp>
    <dsp:sp modelId="{838B3E24-4F74-47BB-8F20-B2284CF94DCF}">
      <dsp:nvSpPr>
        <dsp:cNvPr id="0" name=""/>
        <dsp:cNvSpPr/>
      </dsp:nvSpPr>
      <dsp:spPr>
        <a:xfrm>
          <a:off x="0" y="4075157"/>
          <a:ext cx="7315200" cy="352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727C9B5-EDA4-436B-9B14-928C070D82AC}">
      <dsp:nvSpPr>
        <dsp:cNvPr id="0" name=""/>
        <dsp:cNvSpPr/>
      </dsp:nvSpPr>
      <dsp:spPr>
        <a:xfrm>
          <a:off x="365760" y="3868517"/>
          <a:ext cx="5120640" cy="41328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3548" tIns="0" rIns="193548" bIns="0" numCol="1" spcCol="1270" anchor="ctr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/>
            <a:t>List of Projects QTO Done with this Tool</a:t>
          </a:r>
          <a:endParaRPr lang="en-US" sz="1400" kern="1200" dirty="0"/>
        </a:p>
      </dsp:txBody>
      <dsp:txXfrm>
        <a:off x="385935" y="3888692"/>
        <a:ext cx="5080290" cy="372930"/>
      </dsp:txXfrm>
    </dsp:sp>
    <dsp:sp modelId="{9A7A1DB8-A57B-4F8D-AAA8-C8E052BE798F}">
      <dsp:nvSpPr>
        <dsp:cNvPr id="0" name=""/>
        <dsp:cNvSpPr/>
      </dsp:nvSpPr>
      <dsp:spPr>
        <a:xfrm>
          <a:off x="0" y="4710197"/>
          <a:ext cx="7315200" cy="352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903659E-680E-4780-A7BA-0B324940570F}">
      <dsp:nvSpPr>
        <dsp:cNvPr id="0" name=""/>
        <dsp:cNvSpPr/>
      </dsp:nvSpPr>
      <dsp:spPr>
        <a:xfrm>
          <a:off x="365760" y="4503557"/>
          <a:ext cx="5120640" cy="41328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3548" tIns="0" rIns="193548" bIns="0" numCol="1" spcCol="1270" anchor="ctr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dirty="0"/>
            <a:t>Advantages &amp; Limitations</a:t>
          </a:r>
        </a:p>
      </dsp:txBody>
      <dsp:txXfrm>
        <a:off x="385935" y="4523732"/>
        <a:ext cx="5080290" cy="372930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AA74166-88B5-495C-9A26-6794892D5D7E}">
      <dsp:nvSpPr>
        <dsp:cNvPr id="0" name=""/>
        <dsp:cNvSpPr/>
      </dsp:nvSpPr>
      <dsp:spPr>
        <a:xfrm>
          <a:off x="3098" y="659920"/>
          <a:ext cx="1327731" cy="512504"/>
        </a:xfrm>
        <a:prstGeom prst="chevron">
          <a:avLst>
            <a:gd name="adj" fmla="val 4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6BFC69A-640E-456B-AD11-A0B580142348}">
      <dsp:nvSpPr>
        <dsp:cNvPr id="0" name=""/>
        <dsp:cNvSpPr/>
      </dsp:nvSpPr>
      <dsp:spPr>
        <a:xfrm>
          <a:off x="384685" y="776966"/>
          <a:ext cx="1121195" cy="512504"/>
        </a:xfrm>
        <a:prstGeom prst="roundRect">
          <a:avLst>
            <a:gd name="adj" fmla="val 10000"/>
          </a:avLst>
        </a:prstGeom>
        <a:solidFill>
          <a:prstClr val="white">
            <a:alpha val="90000"/>
            <a:hueOff val="0"/>
            <a:satOff val="0"/>
            <a:lumOff val="0"/>
            <a:alphaOff val="0"/>
          </a:prstClr>
        </a:solidFill>
        <a:ln w="10795" cap="flat" cmpd="sng" algn="ctr">
          <a:solidFill>
            <a:srgbClr val="0F6FC6"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1120" tIns="71120" rIns="71120" bIns="7112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Corbel" panose="020B0503020204020204"/>
              <a:ea typeface="+mn-ea"/>
              <a:cs typeface="+mn-cs"/>
            </a:rPr>
            <a:t>Concept &amp; Requirements</a:t>
          </a:r>
        </a:p>
      </dsp:txBody>
      <dsp:txXfrm>
        <a:off x="399696" y="791977"/>
        <a:ext cx="1091173" cy="482482"/>
      </dsp:txXfrm>
    </dsp:sp>
    <dsp:sp modelId="{941F9F95-515F-4A5B-B62C-D4705D858473}">
      <dsp:nvSpPr>
        <dsp:cNvPr id="0" name=""/>
        <dsp:cNvSpPr/>
      </dsp:nvSpPr>
      <dsp:spPr>
        <a:xfrm>
          <a:off x="1519662" y="659920"/>
          <a:ext cx="1327731" cy="512504"/>
        </a:xfrm>
        <a:prstGeom prst="chevron">
          <a:avLst>
            <a:gd name="adj" fmla="val 4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BC920B6-E490-4D90-8AC1-40DE3EBCE8F2}">
      <dsp:nvSpPr>
        <dsp:cNvPr id="0" name=""/>
        <dsp:cNvSpPr/>
      </dsp:nvSpPr>
      <dsp:spPr>
        <a:xfrm>
          <a:off x="1873724" y="788046"/>
          <a:ext cx="1121195" cy="512504"/>
        </a:xfrm>
        <a:prstGeom prst="roundRect">
          <a:avLst>
            <a:gd name="adj" fmla="val 10000"/>
          </a:avLst>
        </a:prstGeom>
        <a:solidFill>
          <a:prstClr val="white">
            <a:alpha val="90000"/>
            <a:hueOff val="0"/>
            <a:satOff val="0"/>
            <a:lumOff val="0"/>
            <a:alphaOff val="0"/>
          </a:prstClr>
        </a:solidFill>
        <a:ln w="10795" cap="flat" cmpd="sng" algn="ctr">
          <a:solidFill>
            <a:srgbClr val="0F6FC6"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1120" tIns="71120" rIns="71120" bIns="7112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Corbel" panose="020B0503020204020204"/>
              <a:ea typeface="+mn-ea"/>
              <a:cs typeface="+mn-cs"/>
            </a:rPr>
            <a:t>QS Tool Options</a:t>
          </a:r>
        </a:p>
      </dsp:txBody>
      <dsp:txXfrm>
        <a:off x="1888735" y="803057"/>
        <a:ext cx="1091173" cy="482482"/>
      </dsp:txXfrm>
    </dsp:sp>
    <dsp:sp modelId="{4AEA38AD-303F-4EDA-B93F-E886B69B38A3}">
      <dsp:nvSpPr>
        <dsp:cNvPr id="0" name=""/>
        <dsp:cNvSpPr/>
      </dsp:nvSpPr>
      <dsp:spPr>
        <a:xfrm>
          <a:off x="3036227" y="659920"/>
          <a:ext cx="1327731" cy="512504"/>
        </a:xfrm>
        <a:prstGeom prst="chevron">
          <a:avLst>
            <a:gd name="adj" fmla="val 4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EDCF2EB-6567-4328-80FB-BEACF265CA65}">
      <dsp:nvSpPr>
        <dsp:cNvPr id="0" name=""/>
        <dsp:cNvSpPr/>
      </dsp:nvSpPr>
      <dsp:spPr>
        <a:xfrm>
          <a:off x="3390289" y="788046"/>
          <a:ext cx="1121195" cy="512504"/>
        </a:xfrm>
        <a:prstGeom prst="roundRect">
          <a:avLst>
            <a:gd name="adj" fmla="val 10000"/>
          </a:avLst>
        </a:prstGeom>
        <a:solidFill>
          <a:prstClr val="white">
            <a:alpha val="90000"/>
            <a:hueOff val="0"/>
            <a:satOff val="0"/>
            <a:lumOff val="0"/>
            <a:alphaOff val="0"/>
          </a:prstClr>
        </a:solidFill>
        <a:ln w="10795" cap="flat" cmpd="sng" algn="ctr">
          <a:solidFill>
            <a:srgbClr val="0F6FC6"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1120" tIns="71120" rIns="71120" bIns="7112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Corbel" panose="020B0503020204020204"/>
              <a:ea typeface="+mn-ea"/>
              <a:cs typeface="+mn-cs"/>
            </a:rPr>
            <a:t>Takeoff Elements within AutoCAD</a:t>
          </a:r>
        </a:p>
      </dsp:txBody>
      <dsp:txXfrm>
        <a:off x="3405300" y="803057"/>
        <a:ext cx="1091173" cy="482482"/>
      </dsp:txXfrm>
    </dsp:sp>
    <dsp:sp modelId="{2B40BBB7-A34B-4F06-B21A-F0B6FEA560FB}">
      <dsp:nvSpPr>
        <dsp:cNvPr id="0" name=""/>
        <dsp:cNvSpPr/>
      </dsp:nvSpPr>
      <dsp:spPr>
        <a:xfrm>
          <a:off x="4552792" y="659920"/>
          <a:ext cx="1327731" cy="512504"/>
        </a:xfrm>
        <a:prstGeom prst="chevron">
          <a:avLst>
            <a:gd name="adj" fmla="val 4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E1DD81C-8AB6-4F43-A413-D8BCF631C10A}">
      <dsp:nvSpPr>
        <dsp:cNvPr id="0" name=""/>
        <dsp:cNvSpPr/>
      </dsp:nvSpPr>
      <dsp:spPr>
        <a:xfrm>
          <a:off x="4906854" y="788046"/>
          <a:ext cx="1121195" cy="512504"/>
        </a:xfrm>
        <a:prstGeom prst="roundRect">
          <a:avLst>
            <a:gd name="adj" fmla="val 10000"/>
          </a:avLst>
        </a:prstGeom>
        <a:solidFill>
          <a:prstClr val="white">
            <a:alpha val="90000"/>
            <a:hueOff val="0"/>
            <a:satOff val="0"/>
            <a:lumOff val="0"/>
            <a:alphaOff val="0"/>
          </a:prstClr>
        </a:solidFill>
        <a:ln w="10795" cap="flat" cmpd="sng" algn="ctr">
          <a:solidFill>
            <a:srgbClr val="0F6FC6"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1120" tIns="71120" rIns="71120" bIns="7112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Corbel" panose="020B0503020204020204"/>
              <a:ea typeface="+mn-ea"/>
              <a:cs typeface="+mn-cs"/>
            </a:rPr>
            <a:t>Takeoff Elements Properties</a:t>
          </a:r>
        </a:p>
      </dsp:txBody>
      <dsp:txXfrm>
        <a:off x="4921865" y="803057"/>
        <a:ext cx="1091173" cy="482482"/>
      </dsp:txXfrm>
    </dsp:sp>
    <dsp:sp modelId="{8F21C5DF-4E29-4BD0-BD9C-DE893E255E03}">
      <dsp:nvSpPr>
        <dsp:cNvPr id="0" name=""/>
        <dsp:cNvSpPr/>
      </dsp:nvSpPr>
      <dsp:spPr>
        <a:xfrm>
          <a:off x="6069357" y="659920"/>
          <a:ext cx="1327731" cy="512504"/>
        </a:xfrm>
        <a:prstGeom prst="chevron">
          <a:avLst>
            <a:gd name="adj" fmla="val 4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E14F756-81B1-4D36-AD7E-CD2D15699109}">
      <dsp:nvSpPr>
        <dsp:cNvPr id="0" name=""/>
        <dsp:cNvSpPr/>
      </dsp:nvSpPr>
      <dsp:spPr>
        <a:xfrm>
          <a:off x="6423418" y="788046"/>
          <a:ext cx="1121195" cy="512504"/>
        </a:xfrm>
        <a:prstGeom prst="roundRect">
          <a:avLst>
            <a:gd name="adj" fmla="val 10000"/>
          </a:avLst>
        </a:prstGeom>
        <a:solidFill>
          <a:prstClr val="white">
            <a:alpha val="90000"/>
            <a:hueOff val="0"/>
            <a:satOff val="0"/>
            <a:lumOff val="0"/>
            <a:alphaOff val="0"/>
          </a:prstClr>
        </a:solidFill>
        <a:ln w="10795" cap="flat" cmpd="sng" algn="ctr">
          <a:solidFill>
            <a:srgbClr val="0F6FC6"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1120" tIns="71120" rIns="71120" bIns="7112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kern="120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Corbel" panose="020B0503020204020204"/>
              <a:ea typeface="+mn-ea"/>
              <a:cs typeface="+mn-cs"/>
            </a:rPr>
            <a:t>Video Presentation</a:t>
          </a:r>
          <a:endParaRPr lang="en-US" sz="1000" kern="1200" dirty="0">
            <a:solidFill>
              <a:prstClr val="black">
                <a:hueOff val="0"/>
                <a:satOff val="0"/>
                <a:lumOff val="0"/>
                <a:alphaOff val="0"/>
              </a:prstClr>
            </a:solidFill>
            <a:latin typeface="Corbel" panose="020B0503020204020204"/>
            <a:ea typeface="+mn-ea"/>
            <a:cs typeface="+mn-cs"/>
          </a:endParaRPr>
        </a:p>
      </dsp:txBody>
      <dsp:txXfrm>
        <a:off x="6438429" y="803057"/>
        <a:ext cx="1091173" cy="482482"/>
      </dsp:txXfrm>
    </dsp:sp>
    <dsp:sp modelId="{B847E4E1-B7DC-4C0A-A78C-34F6E0FC097C}">
      <dsp:nvSpPr>
        <dsp:cNvPr id="0" name=""/>
        <dsp:cNvSpPr/>
      </dsp:nvSpPr>
      <dsp:spPr>
        <a:xfrm>
          <a:off x="7585921" y="659920"/>
          <a:ext cx="1327731" cy="512504"/>
        </a:xfrm>
        <a:prstGeom prst="chevron">
          <a:avLst>
            <a:gd name="adj" fmla="val 4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BD39849-7713-405E-8FBB-9906D71A484F}">
      <dsp:nvSpPr>
        <dsp:cNvPr id="0" name=""/>
        <dsp:cNvSpPr/>
      </dsp:nvSpPr>
      <dsp:spPr>
        <a:xfrm>
          <a:off x="7939983" y="788046"/>
          <a:ext cx="1121195" cy="512504"/>
        </a:xfrm>
        <a:prstGeom prst="roundRect">
          <a:avLst>
            <a:gd name="adj" fmla="val 10000"/>
          </a:avLst>
        </a:prstGeom>
        <a:solidFill>
          <a:srgbClr val="0BD0D9">
            <a:lumMod val="60000"/>
            <a:lumOff val="40000"/>
            <a:alpha val="90000"/>
          </a:srgbClr>
        </a:solidFill>
        <a:ln w="10795" cap="flat" cmpd="sng" algn="ctr">
          <a:solidFill>
            <a:srgbClr val="0F6FC6"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1120" tIns="71120" rIns="71120" bIns="7112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Corbel" panose="020B0503020204020204"/>
              <a:ea typeface="+mn-ea"/>
              <a:cs typeface="+mn-cs"/>
            </a:rPr>
            <a:t>Test &amp; Examples</a:t>
          </a:r>
        </a:p>
      </dsp:txBody>
      <dsp:txXfrm>
        <a:off x="7954994" y="803057"/>
        <a:ext cx="1091173" cy="482482"/>
      </dsp:txXfrm>
    </dsp:sp>
    <dsp:sp modelId="{96A71E8D-022C-41E8-AFAD-D44F748656B0}">
      <dsp:nvSpPr>
        <dsp:cNvPr id="0" name=""/>
        <dsp:cNvSpPr/>
      </dsp:nvSpPr>
      <dsp:spPr>
        <a:xfrm>
          <a:off x="9102486" y="659920"/>
          <a:ext cx="1327731" cy="512504"/>
        </a:xfrm>
        <a:prstGeom prst="chevron">
          <a:avLst>
            <a:gd name="adj" fmla="val 4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BB25CD6-3EB8-4437-9A47-9C7571282DFD}">
      <dsp:nvSpPr>
        <dsp:cNvPr id="0" name=""/>
        <dsp:cNvSpPr/>
      </dsp:nvSpPr>
      <dsp:spPr>
        <a:xfrm>
          <a:off x="9456548" y="788046"/>
          <a:ext cx="1121195" cy="512504"/>
        </a:xfrm>
        <a:prstGeom prst="roundRect">
          <a:avLst>
            <a:gd name="adj" fmla="val 10000"/>
          </a:avLst>
        </a:prstGeom>
        <a:solidFill>
          <a:prstClr val="white">
            <a:alpha val="90000"/>
            <a:hueOff val="0"/>
            <a:satOff val="0"/>
            <a:lumOff val="0"/>
            <a:alphaOff val="0"/>
          </a:prstClr>
        </a:solidFill>
        <a:ln w="10795" cap="flat" cmpd="sng" algn="ctr">
          <a:solidFill>
            <a:srgbClr val="0F6FC6"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8232" tIns="78232" rIns="78232" bIns="78232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kern="120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Corbel" panose="020B0503020204020204"/>
              <a:ea typeface="+mn-ea"/>
              <a:cs typeface="+mn-cs"/>
            </a:rPr>
            <a:t>List of Projects QTO Done with this Tool</a:t>
          </a:r>
          <a:endParaRPr lang="en-US" sz="1100" kern="1200" dirty="0">
            <a:solidFill>
              <a:prstClr val="black">
                <a:hueOff val="0"/>
                <a:satOff val="0"/>
                <a:lumOff val="0"/>
                <a:alphaOff val="0"/>
              </a:prstClr>
            </a:solidFill>
            <a:latin typeface="Corbel" panose="020B0503020204020204"/>
            <a:ea typeface="+mn-ea"/>
            <a:cs typeface="+mn-cs"/>
          </a:endParaRPr>
        </a:p>
      </dsp:txBody>
      <dsp:txXfrm>
        <a:off x="9471559" y="803057"/>
        <a:ext cx="1091173" cy="482482"/>
      </dsp:txXfrm>
    </dsp:sp>
    <dsp:sp modelId="{AA15A78F-888B-48E2-9DD1-4CA0A7322624}">
      <dsp:nvSpPr>
        <dsp:cNvPr id="0" name=""/>
        <dsp:cNvSpPr/>
      </dsp:nvSpPr>
      <dsp:spPr>
        <a:xfrm>
          <a:off x="10619051" y="659920"/>
          <a:ext cx="1327731" cy="512504"/>
        </a:xfrm>
        <a:prstGeom prst="chevron">
          <a:avLst>
            <a:gd name="adj" fmla="val 4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3EAAA05-3385-4690-965D-6A15D6BC7609}">
      <dsp:nvSpPr>
        <dsp:cNvPr id="0" name=""/>
        <dsp:cNvSpPr/>
      </dsp:nvSpPr>
      <dsp:spPr>
        <a:xfrm>
          <a:off x="10976211" y="788046"/>
          <a:ext cx="1121195" cy="51250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8232" tIns="78232" rIns="78232" bIns="78232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kern="1200" dirty="0"/>
            <a:t>Advantages &amp; Limitations</a:t>
          </a:r>
        </a:p>
      </dsp:txBody>
      <dsp:txXfrm>
        <a:off x="10991222" y="803057"/>
        <a:ext cx="1091173" cy="482482"/>
      </dsp:txXfrm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AA74166-88B5-495C-9A26-6794892D5D7E}">
      <dsp:nvSpPr>
        <dsp:cNvPr id="0" name=""/>
        <dsp:cNvSpPr/>
      </dsp:nvSpPr>
      <dsp:spPr>
        <a:xfrm>
          <a:off x="3098" y="659920"/>
          <a:ext cx="1327731" cy="512504"/>
        </a:xfrm>
        <a:prstGeom prst="chevron">
          <a:avLst>
            <a:gd name="adj" fmla="val 4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6BFC69A-640E-456B-AD11-A0B580142348}">
      <dsp:nvSpPr>
        <dsp:cNvPr id="0" name=""/>
        <dsp:cNvSpPr/>
      </dsp:nvSpPr>
      <dsp:spPr>
        <a:xfrm>
          <a:off x="384685" y="776966"/>
          <a:ext cx="1121195" cy="512504"/>
        </a:xfrm>
        <a:prstGeom prst="roundRect">
          <a:avLst>
            <a:gd name="adj" fmla="val 10000"/>
          </a:avLst>
        </a:prstGeom>
        <a:solidFill>
          <a:prstClr val="white">
            <a:alpha val="90000"/>
            <a:hueOff val="0"/>
            <a:satOff val="0"/>
            <a:lumOff val="0"/>
            <a:alphaOff val="0"/>
          </a:prstClr>
        </a:solidFill>
        <a:ln w="10795" cap="flat" cmpd="sng" algn="ctr">
          <a:solidFill>
            <a:srgbClr val="0F6FC6"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1120" tIns="71120" rIns="71120" bIns="7112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Corbel" panose="020B0503020204020204"/>
              <a:ea typeface="+mn-ea"/>
              <a:cs typeface="+mn-cs"/>
            </a:rPr>
            <a:t>Concept &amp; Requirements</a:t>
          </a:r>
        </a:p>
      </dsp:txBody>
      <dsp:txXfrm>
        <a:off x="399696" y="791977"/>
        <a:ext cx="1091173" cy="482482"/>
      </dsp:txXfrm>
    </dsp:sp>
    <dsp:sp modelId="{941F9F95-515F-4A5B-B62C-D4705D858473}">
      <dsp:nvSpPr>
        <dsp:cNvPr id="0" name=""/>
        <dsp:cNvSpPr/>
      </dsp:nvSpPr>
      <dsp:spPr>
        <a:xfrm>
          <a:off x="1519662" y="659920"/>
          <a:ext cx="1327731" cy="512504"/>
        </a:xfrm>
        <a:prstGeom prst="chevron">
          <a:avLst>
            <a:gd name="adj" fmla="val 4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BC920B6-E490-4D90-8AC1-40DE3EBCE8F2}">
      <dsp:nvSpPr>
        <dsp:cNvPr id="0" name=""/>
        <dsp:cNvSpPr/>
      </dsp:nvSpPr>
      <dsp:spPr>
        <a:xfrm>
          <a:off x="1873724" y="788046"/>
          <a:ext cx="1121195" cy="512504"/>
        </a:xfrm>
        <a:prstGeom prst="roundRect">
          <a:avLst>
            <a:gd name="adj" fmla="val 10000"/>
          </a:avLst>
        </a:prstGeom>
        <a:solidFill>
          <a:prstClr val="white">
            <a:alpha val="90000"/>
            <a:hueOff val="0"/>
            <a:satOff val="0"/>
            <a:lumOff val="0"/>
            <a:alphaOff val="0"/>
          </a:prstClr>
        </a:solidFill>
        <a:ln w="10795" cap="flat" cmpd="sng" algn="ctr">
          <a:solidFill>
            <a:srgbClr val="0F6FC6"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1120" tIns="71120" rIns="71120" bIns="7112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kern="120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Corbel" panose="020B0503020204020204"/>
              <a:ea typeface="+mn-ea"/>
              <a:cs typeface="+mn-cs"/>
            </a:rPr>
            <a:t>QS Tool Options</a:t>
          </a:r>
          <a:endParaRPr lang="en-US" sz="1000" kern="1200" dirty="0">
            <a:solidFill>
              <a:prstClr val="black">
                <a:hueOff val="0"/>
                <a:satOff val="0"/>
                <a:lumOff val="0"/>
                <a:alphaOff val="0"/>
              </a:prstClr>
            </a:solidFill>
            <a:latin typeface="Corbel" panose="020B0503020204020204"/>
            <a:ea typeface="+mn-ea"/>
            <a:cs typeface="+mn-cs"/>
          </a:endParaRPr>
        </a:p>
      </dsp:txBody>
      <dsp:txXfrm>
        <a:off x="1888735" y="803057"/>
        <a:ext cx="1091173" cy="482482"/>
      </dsp:txXfrm>
    </dsp:sp>
    <dsp:sp modelId="{4AEA38AD-303F-4EDA-B93F-E886B69B38A3}">
      <dsp:nvSpPr>
        <dsp:cNvPr id="0" name=""/>
        <dsp:cNvSpPr/>
      </dsp:nvSpPr>
      <dsp:spPr>
        <a:xfrm>
          <a:off x="3036227" y="659920"/>
          <a:ext cx="1327731" cy="512504"/>
        </a:xfrm>
        <a:prstGeom prst="chevron">
          <a:avLst>
            <a:gd name="adj" fmla="val 4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EDCF2EB-6567-4328-80FB-BEACF265CA65}">
      <dsp:nvSpPr>
        <dsp:cNvPr id="0" name=""/>
        <dsp:cNvSpPr/>
      </dsp:nvSpPr>
      <dsp:spPr>
        <a:xfrm>
          <a:off x="3390289" y="788046"/>
          <a:ext cx="1121195" cy="512504"/>
        </a:xfrm>
        <a:prstGeom prst="roundRect">
          <a:avLst>
            <a:gd name="adj" fmla="val 10000"/>
          </a:avLst>
        </a:prstGeom>
        <a:solidFill>
          <a:prstClr val="white">
            <a:alpha val="90000"/>
            <a:hueOff val="0"/>
            <a:satOff val="0"/>
            <a:lumOff val="0"/>
            <a:alphaOff val="0"/>
          </a:prstClr>
        </a:solidFill>
        <a:ln w="10795" cap="flat" cmpd="sng" algn="ctr">
          <a:solidFill>
            <a:srgbClr val="0F6FC6"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1120" tIns="71120" rIns="71120" bIns="7112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Corbel" panose="020B0503020204020204"/>
              <a:ea typeface="+mn-ea"/>
              <a:cs typeface="+mn-cs"/>
            </a:rPr>
            <a:t>Takeoff Elements within AutoCAD</a:t>
          </a:r>
        </a:p>
      </dsp:txBody>
      <dsp:txXfrm>
        <a:off x="3405300" y="803057"/>
        <a:ext cx="1091173" cy="482482"/>
      </dsp:txXfrm>
    </dsp:sp>
    <dsp:sp modelId="{2B40BBB7-A34B-4F06-B21A-F0B6FEA560FB}">
      <dsp:nvSpPr>
        <dsp:cNvPr id="0" name=""/>
        <dsp:cNvSpPr/>
      </dsp:nvSpPr>
      <dsp:spPr>
        <a:xfrm>
          <a:off x="4552792" y="659920"/>
          <a:ext cx="1327731" cy="512504"/>
        </a:xfrm>
        <a:prstGeom prst="chevron">
          <a:avLst>
            <a:gd name="adj" fmla="val 4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E1DD81C-8AB6-4F43-A413-D8BCF631C10A}">
      <dsp:nvSpPr>
        <dsp:cNvPr id="0" name=""/>
        <dsp:cNvSpPr/>
      </dsp:nvSpPr>
      <dsp:spPr>
        <a:xfrm>
          <a:off x="4906854" y="788046"/>
          <a:ext cx="1121195" cy="512504"/>
        </a:xfrm>
        <a:prstGeom prst="roundRect">
          <a:avLst>
            <a:gd name="adj" fmla="val 10000"/>
          </a:avLst>
        </a:prstGeom>
        <a:solidFill>
          <a:prstClr val="white">
            <a:alpha val="90000"/>
            <a:hueOff val="0"/>
            <a:satOff val="0"/>
            <a:lumOff val="0"/>
            <a:alphaOff val="0"/>
          </a:prstClr>
        </a:solidFill>
        <a:ln w="10795" cap="flat" cmpd="sng" algn="ctr">
          <a:solidFill>
            <a:srgbClr val="0F6FC6"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1120" tIns="71120" rIns="71120" bIns="7112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Corbel" panose="020B0503020204020204"/>
              <a:ea typeface="+mn-ea"/>
              <a:cs typeface="+mn-cs"/>
            </a:rPr>
            <a:t>Takeoff Elements Properties</a:t>
          </a:r>
        </a:p>
      </dsp:txBody>
      <dsp:txXfrm>
        <a:off x="4921865" y="803057"/>
        <a:ext cx="1091173" cy="482482"/>
      </dsp:txXfrm>
    </dsp:sp>
    <dsp:sp modelId="{8BCFCC7A-18F7-4D1A-A683-795A74FF58EA}">
      <dsp:nvSpPr>
        <dsp:cNvPr id="0" name=""/>
        <dsp:cNvSpPr/>
      </dsp:nvSpPr>
      <dsp:spPr>
        <a:xfrm>
          <a:off x="6069357" y="659920"/>
          <a:ext cx="1327731" cy="512504"/>
        </a:xfrm>
        <a:prstGeom prst="chevron">
          <a:avLst>
            <a:gd name="adj" fmla="val 4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72EC323-5235-4C72-BE2D-71FF20744B90}">
      <dsp:nvSpPr>
        <dsp:cNvPr id="0" name=""/>
        <dsp:cNvSpPr/>
      </dsp:nvSpPr>
      <dsp:spPr>
        <a:xfrm>
          <a:off x="6423418" y="788046"/>
          <a:ext cx="1121195" cy="512504"/>
        </a:xfrm>
        <a:prstGeom prst="roundRect">
          <a:avLst>
            <a:gd name="adj" fmla="val 10000"/>
          </a:avLst>
        </a:prstGeom>
        <a:solidFill>
          <a:prstClr val="white">
            <a:alpha val="90000"/>
            <a:hueOff val="0"/>
            <a:satOff val="0"/>
            <a:lumOff val="0"/>
            <a:alphaOff val="0"/>
          </a:prstClr>
        </a:solidFill>
        <a:ln w="10795" cap="flat" cmpd="sng" algn="ctr">
          <a:solidFill>
            <a:srgbClr val="0F6FC6"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1120" tIns="71120" rIns="71120" bIns="7112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kern="120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Corbel" panose="020B0503020204020204"/>
              <a:ea typeface="+mn-ea"/>
              <a:cs typeface="+mn-cs"/>
            </a:rPr>
            <a:t>Video Presentation</a:t>
          </a:r>
          <a:endParaRPr lang="en-US" sz="1000" kern="1200" dirty="0">
            <a:solidFill>
              <a:prstClr val="black">
                <a:hueOff val="0"/>
                <a:satOff val="0"/>
                <a:lumOff val="0"/>
                <a:alphaOff val="0"/>
              </a:prstClr>
            </a:solidFill>
            <a:latin typeface="Corbel" panose="020B0503020204020204"/>
            <a:ea typeface="+mn-ea"/>
            <a:cs typeface="+mn-cs"/>
          </a:endParaRPr>
        </a:p>
      </dsp:txBody>
      <dsp:txXfrm>
        <a:off x="6438429" y="803057"/>
        <a:ext cx="1091173" cy="482482"/>
      </dsp:txXfrm>
    </dsp:sp>
    <dsp:sp modelId="{B847E4E1-B7DC-4C0A-A78C-34F6E0FC097C}">
      <dsp:nvSpPr>
        <dsp:cNvPr id="0" name=""/>
        <dsp:cNvSpPr/>
      </dsp:nvSpPr>
      <dsp:spPr>
        <a:xfrm>
          <a:off x="7585921" y="659920"/>
          <a:ext cx="1327731" cy="512504"/>
        </a:xfrm>
        <a:prstGeom prst="chevron">
          <a:avLst>
            <a:gd name="adj" fmla="val 4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BD39849-7713-405E-8FBB-9906D71A484F}">
      <dsp:nvSpPr>
        <dsp:cNvPr id="0" name=""/>
        <dsp:cNvSpPr/>
      </dsp:nvSpPr>
      <dsp:spPr>
        <a:xfrm>
          <a:off x="7939983" y="788046"/>
          <a:ext cx="1121195" cy="512504"/>
        </a:xfrm>
        <a:prstGeom prst="roundRect">
          <a:avLst>
            <a:gd name="adj" fmla="val 10000"/>
          </a:avLst>
        </a:prstGeom>
        <a:solidFill>
          <a:srgbClr val="0BD0D9">
            <a:lumMod val="60000"/>
            <a:lumOff val="40000"/>
            <a:alpha val="90000"/>
          </a:srgbClr>
        </a:solidFill>
        <a:ln w="10795" cap="flat" cmpd="sng" algn="ctr">
          <a:solidFill>
            <a:srgbClr val="0F6FC6"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1120" tIns="71120" rIns="71120" bIns="7112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Corbel" panose="020B0503020204020204"/>
              <a:ea typeface="+mn-ea"/>
              <a:cs typeface="+mn-cs"/>
            </a:rPr>
            <a:t>Test &amp; Examples</a:t>
          </a:r>
        </a:p>
      </dsp:txBody>
      <dsp:txXfrm>
        <a:off x="7954994" y="803057"/>
        <a:ext cx="1091173" cy="482482"/>
      </dsp:txXfrm>
    </dsp:sp>
    <dsp:sp modelId="{DB464A62-BD2C-4659-87B3-D83EA1C294E5}">
      <dsp:nvSpPr>
        <dsp:cNvPr id="0" name=""/>
        <dsp:cNvSpPr/>
      </dsp:nvSpPr>
      <dsp:spPr>
        <a:xfrm>
          <a:off x="9102486" y="659920"/>
          <a:ext cx="1327731" cy="512504"/>
        </a:xfrm>
        <a:prstGeom prst="chevron">
          <a:avLst>
            <a:gd name="adj" fmla="val 4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5D80BD4-BFB6-47FE-8F6C-0ACAC9D301D4}">
      <dsp:nvSpPr>
        <dsp:cNvPr id="0" name=""/>
        <dsp:cNvSpPr/>
      </dsp:nvSpPr>
      <dsp:spPr>
        <a:xfrm>
          <a:off x="9456548" y="788046"/>
          <a:ext cx="1121195" cy="512504"/>
        </a:xfrm>
        <a:prstGeom prst="roundRect">
          <a:avLst>
            <a:gd name="adj" fmla="val 10000"/>
          </a:avLst>
        </a:prstGeom>
        <a:solidFill>
          <a:prstClr val="white">
            <a:alpha val="90000"/>
            <a:hueOff val="0"/>
            <a:satOff val="0"/>
            <a:lumOff val="0"/>
            <a:alphaOff val="0"/>
          </a:prstClr>
        </a:solidFill>
        <a:ln w="10795" cap="flat" cmpd="sng" algn="ctr">
          <a:solidFill>
            <a:srgbClr val="0F6FC6"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1120" tIns="71120" rIns="71120" bIns="7112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Corbel" panose="020B0503020204020204"/>
              <a:ea typeface="+mn-ea"/>
              <a:cs typeface="+mn-cs"/>
            </a:rPr>
            <a:t>List of Projects QTO Done with this Tool</a:t>
          </a:r>
        </a:p>
      </dsp:txBody>
      <dsp:txXfrm>
        <a:off x="9471559" y="803057"/>
        <a:ext cx="1091173" cy="482482"/>
      </dsp:txXfrm>
    </dsp:sp>
    <dsp:sp modelId="{AA15A78F-888B-48E2-9DD1-4CA0A7322624}">
      <dsp:nvSpPr>
        <dsp:cNvPr id="0" name=""/>
        <dsp:cNvSpPr/>
      </dsp:nvSpPr>
      <dsp:spPr>
        <a:xfrm>
          <a:off x="10619051" y="659920"/>
          <a:ext cx="1327731" cy="512504"/>
        </a:xfrm>
        <a:prstGeom prst="chevron">
          <a:avLst>
            <a:gd name="adj" fmla="val 4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3EAAA05-3385-4690-965D-6A15D6BC7609}">
      <dsp:nvSpPr>
        <dsp:cNvPr id="0" name=""/>
        <dsp:cNvSpPr/>
      </dsp:nvSpPr>
      <dsp:spPr>
        <a:xfrm>
          <a:off x="10973113" y="788046"/>
          <a:ext cx="1121195" cy="512504"/>
        </a:xfrm>
        <a:prstGeom prst="roundRect">
          <a:avLst>
            <a:gd name="adj" fmla="val 10000"/>
          </a:avLst>
        </a:prstGeom>
        <a:solidFill>
          <a:prstClr val="white">
            <a:alpha val="90000"/>
            <a:hueOff val="0"/>
            <a:satOff val="0"/>
            <a:lumOff val="0"/>
            <a:alphaOff val="0"/>
          </a:prstClr>
        </a:solidFill>
        <a:ln w="10795" cap="flat" cmpd="sng" algn="ctr">
          <a:solidFill>
            <a:srgbClr val="0F6FC6"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1120" tIns="71120" rIns="71120" bIns="7112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Corbel" panose="020B0503020204020204"/>
              <a:ea typeface="+mn-ea"/>
              <a:cs typeface="+mn-cs"/>
            </a:rPr>
            <a:t>Advantages &amp; Limitations</a:t>
          </a:r>
        </a:p>
      </dsp:txBody>
      <dsp:txXfrm>
        <a:off x="10988124" y="803057"/>
        <a:ext cx="1091173" cy="482482"/>
      </dsp:txXfrm>
    </dsp:sp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AA74166-88B5-495C-9A26-6794892D5D7E}">
      <dsp:nvSpPr>
        <dsp:cNvPr id="0" name=""/>
        <dsp:cNvSpPr/>
      </dsp:nvSpPr>
      <dsp:spPr>
        <a:xfrm>
          <a:off x="3098" y="659920"/>
          <a:ext cx="1327731" cy="512504"/>
        </a:xfrm>
        <a:prstGeom prst="chevron">
          <a:avLst>
            <a:gd name="adj" fmla="val 4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6BFC69A-640E-456B-AD11-A0B580142348}">
      <dsp:nvSpPr>
        <dsp:cNvPr id="0" name=""/>
        <dsp:cNvSpPr/>
      </dsp:nvSpPr>
      <dsp:spPr>
        <a:xfrm>
          <a:off x="384685" y="776966"/>
          <a:ext cx="1121195" cy="512504"/>
        </a:xfrm>
        <a:prstGeom prst="roundRect">
          <a:avLst>
            <a:gd name="adj" fmla="val 10000"/>
          </a:avLst>
        </a:prstGeom>
        <a:solidFill>
          <a:prstClr val="white">
            <a:alpha val="90000"/>
            <a:hueOff val="0"/>
            <a:satOff val="0"/>
            <a:lumOff val="0"/>
            <a:alphaOff val="0"/>
          </a:prstClr>
        </a:solidFill>
        <a:ln w="10795" cap="flat" cmpd="sng" algn="ctr">
          <a:solidFill>
            <a:srgbClr val="0F6FC6"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1120" tIns="71120" rIns="71120" bIns="7112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Corbel" panose="020B0503020204020204"/>
              <a:ea typeface="+mn-ea"/>
              <a:cs typeface="+mn-cs"/>
            </a:rPr>
            <a:t>Concept &amp; Requirements</a:t>
          </a:r>
        </a:p>
      </dsp:txBody>
      <dsp:txXfrm>
        <a:off x="399696" y="791977"/>
        <a:ext cx="1091173" cy="482482"/>
      </dsp:txXfrm>
    </dsp:sp>
    <dsp:sp modelId="{941F9F95-515F-4A5B-B62C-D4705D858473}">
      <dsp:nvSpPr>
        <dsp:cNvPr id="0" name=""/>
        <dsp:cNvSpPr/>
      </dsp:nvSpPr>
      <dsp:spPr>
        <a:xfrm>
          <a:off x="1519662" y="659920"/>
          <a:ext cx="1327731" cy="512504"/>
        </a:xfrm>
        <a:prstGeom prst="chevron">
          <a:avLst>
            <a:gd name="adj" fmla="val 4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BC920B6-E490-4D90-8AC1-40DE3EBCE8F2}">
      <dsp:nvSpPr>
        <dsp:cNvPr id="0" name=""/>
        <dsp:cNvSpPr/>
      </dsp:nvSpPr>
      <dsp:spPr>
        <a:xfrm>
          <a:off x="1873724" y="788046"/>
          <a:ext cx="1121195" cy="512504"/>
        </a:xfrm>
        <a:prstGeom prst="roundRect">
          <a:avLst>
            <a:gd name="adj" fmla="val 10000"/>
          </a:avLst>
        </a:prstGeom>
        <a:solidFill>
          <a:prstClr val="white">
            <a:alpha val="90000"/>
            <a:hueOff val="0"/>
            <a:satOff val="0"/>
            <a:lumOff val="0"/>
            <a:alphaOff val="0"/>
          </a:prstClr>
        </a:solidFill>
        <a:ln w="10795" cap="flat" cmpd="sng" algn="ctr">
          <a:solidFill>
            <a:srgbClr val="0F6FC6"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1120" tIns="71120" rIns="71120" bIns="7112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kern="120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Corbel" panose="020B0503020204020204"/>
              <a:ea typeface="+mn-ea"/>
              <a:cs typeface="+mn-cs"/>
            </a:rPr>
            <a:t>QS Tool Options</a:t>
          </a:r>
          <a:endParaRPr lang="en-US" sz="1000" kern="1200" dirty="0">
            <a:solidFill>
              <a:prstClr val="black">
                <a:hueOff val="0"/>
                <a:satOff val="0"/>
                <a:lumOff val="0"/>
                <a:alphaOff val="0"/>
              </a:prstClr>
            </a:solidFill>
            <a:latin typeface="Corbel" panose="020B0503020204020204"/>
            <a:ea typeface="+mn-ea"/>
            <a:cs typeface="+mn-cs"/>
          </a:endParaRPr>
        </a:p>
      </dsp:txBody>
      <dsp:txXfrm>
        <a:off x="1888735" y="803057"/>
        <a:ext cx="1091173" cy="482482"/>
      </dsp:txXfrm>
    </dsp:sp>
    <dsp:sp modelId="{4AEA38AD-303F-4EDA-B93F-E886B69B38A3}">
      <dsp:nvSpPr>
        <dsp:cNvPr id="0" name=""/>
        <dsp:cNvSpPr/>
      </dsp:nvSpPr>
      <dsp:spPr>
        <a:xfrm>
          <a:off x="3036227" y="659920"/>
          <a:ext cx="1327731" cy="512504"/>
        </a:xfrm>
        <a:prstGeom prst="chevron">
          <a:avLst>
            <a:gd name="adj" fmla="val 4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EDCF2EB-6567-4328-80FB-BEACF265CA65}">
      <dsp:nvSpPr>
        <dsp:cNvPr id="0" name=""/>
        <dsp:cNvSpPr/>
      </dsp:nvSpPr>
      <dsp:spPr>
        <a:xfrm>
          <a:off x="3390289" y="788046"/>
          <a:ext cx="1121195" cy="512504"/>
        </a:xfrm>
        <a:prstGeom prst="roundRect">
          <a:avLst>
            <a:gd name="adj" fmla="val 10000"/>
          </a:avLst>
        </a:prstGeom>
        <a:solidFill>
          <a:prstClr val="white">
            <a:alpha val="90000"/>
            <a:hueOff val="0"/>
            <a:satOff val="0"/>
            <a:lumOff val="0"/>
            <a:alphaOff val="0"/>
          </a:prstClr>
        </a:solidFill>
        <a:ln w="10795" cap="flat" cmpd="sng" algn="ctr">
          <a:solidFill>
            <a:srgbClr val="0F6FC6"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1120" tIns="71120" rIns="71120" bIns="7112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Corbel" panose="020B0503020204020204"/>
              <a:ea typeface="+mn-ea"/>
              <a:cs typeface="+mn-cs"/>
            </a:rPr>
            <a:t>Takeoff Elements within AutoCAD</a:t>
          </a:r>
        </a:p>
      </dsp:txBody>
      <dsp:txXfrm>
        <a:off x="3405300" y="803057"/>
        <a:ext cx="1091173" cy="482482"/>
      </dsp:txXfrm>
    </dsp:sp>
    <dsp:sp modelId="{2B40BBB7-A34B-4F06-B21A-F0B6FEA560FB}">
      <dsp:nvSpPr>
        <dsp:cNvPr id="0" name=""/>
        <dsp:cNvSpPr/>
      </dsp:nvSpPr>
      <dsp:spPr>
        <a:xfrm>
          <a:off x="4552792" y="659920"/>
          <a:ext cx="1327731" cy="512504"/>
        </a:xfrm>
        <a:prstGeom prst="chevron">
          <a:avLst>
            <a:gd name="adj" fmla="val 4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E1DD81C-8AB6-4F43-A413-D8BCF631C10A}">
      <dsp:nvSpPr>
        <dsp:cNvPr id="0" name=""/>
        <dsp:cNvSpPr/>
      </dsp:nvSpPr>
      <dsp:spPr>
        <a:xfrm>
          <a:off x="4906854" y="788046"/>
          <a:ext cx="1121195" cy="512504"/>
        </a:xfrm>
        <a:prstGeom prst="roundRect">
          <a:avLst>
            <a:gd name="adj" fmla="val 10000"/>
          </a:avLst>
        </a:prstGeom>
        <a:solidFill>
          <a:prstClr val="white">
            <a:alpha val="90000"/>
            <a:hueOff val="0"/>
            <a:satOff val="0"/>
            <a:lumOff val="0"/>
            <a:alphaOff val="0"/>
          </a:prstClr>
        </a:solidFill>
        <a:ln w="10795" cap="flat" cmpd="sng" algn="ctr">
          <a:solidFill>
            <a:srgbClr val="0F6FC6"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1120" tIns="71120" rIns="71120" bIns="7112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Corbel" panose="020B0503020204020204"/>
              <a:ea typeface="+mn-ea"/>
              <a:cs typeface="+mn-cs"/>
            </a:rPr>
            <a:t>Takeoff Elements Properties</a:t>
          </a:r>
        </a:p>
      </dsp:txBody>
      <dsp:txXfrm>
        <a:off x="4921865" y="803057"/>
        <a:ext cx="1091173" cy="482482"/>
      </dsp:txXfrm>
    </dsp:sp>
    <dsp:sp modelId="{8BCFCC7A-18F7-4D1A-A683-795A74FF58EA}">
      <dsp:nvSpPr>
        <dsp:cNvPr id="0" name=""/>
        <dsp:cNvSpPr/>
      </dsp:nvSpPr>
      <dsp:spPr>
        <a:xfrm>
          <a:off x="6069357" y="659920"/>
          <a:ext cx="1327731" cy="512504"/>
        </a:xfrm>
        <a:prstGeom prst="chevron">
          <a:avLst>
            <a:gd name="adj" fmla="val 4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72EC323-5235-4C72-BE2D-71FF20744B90}">
      <dsp:nvSpPr>
        <dsp:cNvPr id="0" name=""/>
        <dsp:cNvSpPr/>
      </dsp:nvSpPr>
      <dsp:spPr>
        <a:xfrm>
          <a:off x="6423418" y="788046"/>
          <a:ext cx="1121195" cy="512504"/>
        </a:xfrm>
        <a:prstGeom prst="roundRect">
          <a:avLst>
            <a:gd name="adj" fmla="val 10000"/>
          </a:avLst>
        </a:prstGeom>
        <a:solidFill>
          <a:prstClr val="white">
            <a:alpha val="90000"/>
            <a:hueOff val="0"/>
            <a:satOff val="0"/>
            <a:lumOff val="0"/>
            <a:alphaOff val="0"/>
          </a:prstClr>
        </a:solidFill>
        <a:ln w="10795" cap="flat" cmpd="sng" algn="ctr">
          <a:solidFill>
            <a:srgbClr val="0F6FC6"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1120" tIns="71120" rIns="71120" bIns="7112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Corbel" panose="020B0503020204020204"/>
              <a:ea typeface="+mn-ea"/>
              <a:cs typeface="+mn-cs"/>
            </a:rPr>
            <a:t>Video Presentation</a:t>
          </a:r>
        </a:p>
      </dsp:txBody>
      <dsp:txXfrm>
        <a:off x="6438429" y="803057"/>
        <a:ext cx="1091173" cy="482482"/>
      </dsp:txXfrm>
    </dsp:sp>
    <dsp:sp modelId="{B847E4E1-B7DC-4C0A-A78C-34F6E0FC097C}">
      <dsp:nvSpPr>
        <dsp:cNvPr id="0" name=""/>
        <dsp:cNvSpPr/>
      </dsp:nvSpPr>
      <dsp:spPr>
        <a:xfrm>
          <a:off x="7585921" y="659920"/>
          <a:ext cx="1327731" cy="512504"/>
        </a:xfrm>
        <a:prstGeom prst="chevron">
          <a:avLst>
            <a:gd name="adj" fmla="val 4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BD39849-7713-405E-8FBB-9906D71A484F}">
      <dsp:nvSpPr>
        <dsp:cNvPr id="0" name=""/>
        <dsp:cNvSpPr/>
      </dsp:nvSpPr>
      <dsp:spPr>
        <a:xfrm>
          <a:off x="7939983" y="788046"/>
          <a:ext cx="1121195" cy="512504"/>
        </a:xfrm>
        <a:prstGeom prst="roundRect">
          <a:avLst>
            <a:gd name="adj" fmla="val 10000"/>
          </a:avLst>
        </a:prstGeom>
        <a:solidFill>
          <a:prstClr val="white">
            <a:alpha val="90000"/>
            <a:hueOff val="0"/>
            <a:satOff val="0"/>
            <a:lumOff val="0"/>
            <a:alphaOff val="0"/>
          </a:prstClr>
        </a:solidFill>
        <a:ln w="10795" cap="flat" cmpd="sng" algn="ctr">
          <a:solidFill>
            <a:srgbClr val="0F6FC6"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1120" tIns="71120" rIns="71120" bIns="7112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Corbel" panose="020B0503020204020204"/>
              <a:ea typeface="+mn-ea"/>
              <a:cs typeface="+mn-cs"/>
            </a:rPr>
            <a:t>Test &amp; Examples</a:t>
          </a:r>
        </a:p>
      </dsp:txBody>
      <dsp:txXfrm>
        <a:off x="7954994" y="803057"/>
        <a:ext cx="1091173" cy="482482"/>
      </dsp:txXfrm>
    </dsp:sp>
    <dsp:sp modelId="{DB464A62-BD2C-4659-87B3-D83EA1C294E5}">
      <dsp:nvSpPr>
        <dsp:cNvPr id="0" name=""/>
        <dsp:cNvSpPr/>
      </dsp:nvSpPr>
      <dsp:spPr>
        <a:xfrm>
          <a:off x="9102486" y="659920"/>
          <a:ext cx="1327731" cy="512504"/>
        </a:xfrm>
        <a:prstGeom prst="chevron">
          <a:avLst>
            <a:gd name="adj" fmla="val 4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5D80BD4-BFB6-47FE-8F6C-0ACAC9D301D4}">
      <dsp:nvSpPr>
        <dsp:cNvPr id="0" name=""/>
        <dsp:cNvSpPr/>
      </dsp:nvSpPr>
      <dsp:spPr>
        <a:xfrm>
          <a:off x="9456548" y="788046"/>
          <a:ext cx="1121195" cy="512504"/>
        </a:xfrm>
        <a:prstGeom prst="roundRect">
          <a:avLst>
            <a:gd name="adj" fmla="val 10000"/>
          </a:avLst>
        </a:prstGeom>
        <a:solidFill>
          <a:srgbClr val="0BD0D9">
            <a:lumMod val="60000"/>
            <a:lumOff val="40000"/>
            <a:alpha val="90000"/>
          </a:srgbClr>
        </a:solidFill>
        <a:ln w="10795" cap="flat" cmpd="sng" algn="ctr">
          <a:solidFill>
            <a:srgbClr val="0F6FC6"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1120" tIns="71120" rIns="71120" bIns="7112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Corbel" panose="020B0503020204020204"/>
              <a:ea typeface="+mn-ea"/>
              <a:cs typeface="+mn-cs"/>
            </a:rPr>
            <a:t>List of Projects QTO Done with this Tool</a:t>
          </a:r>
        </a:p>
      </dsp:txBody>
      <dsp:txXfrm>
        <a:off x="9471559" y="803057"/>
        <a:ext cx="1091173" cy="482482"/>
      </dsp:txXfrm>
    </dsp:sp>
    <dsp:sp modelId="{AA15A78F-888B-48E2-9DD1-4CA0A7322624}">
      <dsp:nvSpPr>
        <dsp:cNvPr id="0" name=""/>
        <dsp:cNvSpPr/>
      </dsp:nvSpPr>
      <dsp:spPr>
        <a:xfrm>
          <a:off x="10619051" y="659920"/>
          <a:ext cx="1327731" cy="512504"/>
        </a:xfrm>
        <a:prstGeom prst="chevron">
          <a:avLst>
            <a:gd name="adj" fmla="val 4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3EAAA05-3385-4690-965D-6A15D6BC7609}">
      <dsp:nvSpPr>
        <dsp:cNvPr id="0" name=""/>
        <dsp:cNvSpPr/>
      </dsp:nvSpPr>
      <dsp:spPr>
        <a:xfrm>
          <a:off x="10973113" y="788046"/>
          <a:ext cx="1121195" cy="512504"/>
        </a:xfrm>
        <a:prstGeom prst="roundRect">
          <a:avLst>
            <a:gd name="adj" fmla="val 10000"/>
          </a:avLst>
        </a:prstGeom>
        <a:solidFill>
          <a:prstClr val="white">
            <a:alpha val="90000"/>
            <a:hueOff val="0"/>
            <a:satOff val="0"/>
            <a:lumOff val="0"/>
            <a:alphaOff val="0"/>
          </a:prstClr>
        </a:solidFill>
        <a:ln w="10795" cap="flat" cmpd="sng" algn="ctr">
          <a:solidFill>
            <a:srgbClr val="0F6FC6"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1120" tIns="71120" rIns="71120" bIns="7112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Corbel" panose="020B0503020204020204"/>
              <a:ea typeface="+mn-ea"/>
              <a:cs typeface="+mn-cs"/>
            </a:rPr>
            <a:t>Advantages &amp; Limitations</a:t>
          </a:r>
        </a:p>
      </dsp:txBody>
      <dsp:txXfrm>
        <a:off x="10988124" y="803057"/>
        <a:ext cx="1091173" cy="482482"/>
      </dsp:txXfrm>
    </dsp:sp>
  </dsp:spTree>
</dsp:drawing>
</file>

<file path=ppt/diagrams/drawing1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AA74166-88B5-495C-9A26-6794892D5D7E}">
      <dsp:nvSpPr>
        <dsp:cNvPr id="0" name=""/>
        <dsp:cNvSpPr/>
      </dsp:nvSpPr>
      <dsp:spPr>
        <a:xfrm>
          <a:off x="3098" y="659920"/>
          <a:ext cx="1327731" cy="512504"/>
        </a:xfrm>
        <a:prstGeom prst="chevron">
          <a:avLst>
            <a:gd name="adj" fmla="val 4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6BFC69A-640E-456B-AD11-A0B580142348}">
      <dsp:nvSpPr>
        <dsp:cNvPr id="0" name=""/>
        <dsp:cNvSpPr/>
      </dsp:nvSpPr>
      <dsp:spPr>
        <a:xfrm>
          <a:off x="384685" y="776966"/>
          <a:ext cx="1121195" cy="512504"/>
        </a:xfrm>
        <a:prstGeom prst="roundRect">
          <a:avLst>
            <a:gd name="adj" fmla="val 10000"/>
          </a:avLst>
        </a:prstGeom>
        <a:solidFill>
          <a:prstClr val="white">
            <a:alpha val="90000"/>
            <a:hueOff val="0"/>
            <a:satOff val="0"/>
            <a:lumOff val="0"/>
            <a:alphaOff val="0"/>
          </a:prstClr>
        </a:solidFill>
        <a:ln w="10795" cap="flat" cmpd="sng" algn="ctr">
          <a:solidFill>
            <a:srgbClr val="0F6FC6"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1120" tIns="71120" rIns="71120" bIns="7112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Corbel" panose="020B0503020204020204"/>
              <a:ea typeface="+mn-ea"/>
              <a:cs typeface="+mn-cs"/>
            </a:rPr>
            <a:t>Concept &amp; Requirements</a:t>
          </a:r>
        </a:p>
      </dsp:txBody>
      <dsp:txXfrm>
        <a:off x="399696" y="791977"/>
        <a:ext cx="1091173" cy="482482"/>
      </dsp:txXfrm>
    </dsp:sp>
    <dsp:sp modelId="{941F9F95-515F-4A5B-B62C-D4705D858473}">
      <dsp:nvSpPr>
        <dsp:cNvPr id="0" name=""/>
        <dsp:cNvSpPr/>
      </dsp:nvSpPr>
      <dsp:spPr>
        <a:xfrm>
          <a:off x="1519662" y="659920"/>
          <a:ext cx="1327731" cy="512504"/>
        </a:xfrm>
        <a:prstGeom prst="chevron">
          <a:avLst>
            <a:gd name="adj" fmla="val 4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BC920B6-E490-4D90-8AC1-40DE3EBCE8F2}">
      <dsp:nvSpPr>
        <dsp:cNvPr id="0" name=""/>
        <dsp:cNvSpPr/>
      </dsp:nvSpPr>
      <dsp:spPr>
        <a:xfrm>
          <a:off x="1873724" y="788046"/>
          <a:ext cx="1121195" cy="512504"/>
        </a:xfrm>
        <a:prstGeom prst="roundRect">
          <a:avLst>
            <a:gd name="adj" fmla="val 10000"/>
          </a:avLst>
        </a:prstGeom>
        <a:solidFill>
          <a:prstClr val="white">
            <a:alpha val="90000"/>
            <a:hueOff val="0"/>
            <a:satOff val="0"/>
            <a:lumOff val="0"/>
            <a:alphaOff val="0"/>
          </a:prstClr>
        </a:solidFill>
        <a:ln w="10795" cap="flat" cmpd="sng" algn="ctr">
          <a:solidFill>
            <a:srgbClr val="0F6FC6"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1120" tIns="71120" rIns="71120" bIns="7112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kern="120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Corbel" panose="020B0503020204020204"/>
              <a:ea typeface="+mn-ea"/>
              <a:cs typeface="+mn-cs"/>
            </a:rPr>
            <a:t>QS Tool Options</a:t>
          </a:r>
          <a:endParaRPr lang="en-US" sz="1000" kern="1200" dirty="0">
            <a:solidFill>
              <a:prstClr val="black">
                <a:hueOff val="0"/>
                <a:satOff val="0"/>
                <a:lumOff val="0"/>
                <a:alphaOff val="0"/>
              </a:prstClr>
            </a:solidFill>
            <a:latin typeface="Corbel" panose="020B0503020204020204"/>
            <a:ea typeface="+mn-ea"/>
            <a:cs typeface="+mn-cs"/>
          </a:endParaRPr>
        </a:p>
      </dsp:txBody>
      <dsp:txXfrm>
        <a:off x="1888735" y="803057"/>
        <a:ext cx="1091173" cy="482482"/>
      </dsp:txXfrm>
    </dsp:sp>
    <dsp:sp modelId="{4AEA38AD-303F-4EDA-B93F-E886B69B38A3}">
      <dsp:nvSpPr>
        <dsp:cNvPr id="0" name=""/>
        <dsp:cNvSpPr/>
      </dsp:nvSpPr>
      <dsp:spPr>
        <a:xfrm>
          <a:off x="3036227" y="659920"/>
          <a:ext cx="1327731" cy="512504"/>
        </a:xfrm>
        <a:prstGeom prst="chevron">
          <a:avLst>
            <a:gd name="adj" fmla="val 4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EDCF2EB-6567-4328-80FB-BEACF265CA65}">
      <dsp:nvSpPr>
        <dsp:cNvPr id="0" name=""/>
        <dsp:cNvSpPr/>
      </dsp:nvSpPr>
      <dsp:spPr>
        <a:xfrm>
          <a:off x="3390289" y="788046"/>
          <a:ext cx="1121195" cy="512504"/>
        </a:xfrm>
        <a:prstGeom prst="roundRect">
          <a:avLst>
            <a:gd name="adj" fmla="val 10000"/>
          </a:avLst>
        </a:prstGeom>
        <a:solidFill>
          <a:prstClr val="white">
            <a:alpha val="90000"/>
            <a:hueOff val="0"/>
            <a:satOff val="0"/>
            <a:lumOff val="0"/>
            <a:alphaOff val="0"/>
          </a:prstClr>
        </a:solidFill>
        <a:ln w="10795" cap="flat" cmpd="sng" algn="ctr">
          <a:solidFill>
            <a:srgbClr val="0F6FC6"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1120" tIns="71120" rIns="71120" bIns="7112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Corbel" panose="020B0503020204020204"/>
              <a:ea typeface="+mn-ea"/>
              <a:cs typeface="+mn-cs"/>
            </a:rPr>
            <a:t>Takeoff Elements within AutoCAD</a:t>
          </a:r>
        </a:p>
      </dsp:txBody>
      <dsp:txXfrm>
        <a:off x="3405300" y="803057"/>
        <a:ext cx="1091173" cy="482482"/>
      </dsp:txXfrm>
    </dsp:sp>
    <dsp:sp modelId="{2B40BBB7-A34B-4F06-B21A-F0B6FEA560FB}">
      <dsp:nvSpPr>
        <dsp:cNvPr id="0" name=""/>
        <dsp:cNvSpPr/>
      </dsp:nvSpPr>
      <dsp:spPr>
        <a:xfrm>
          <a:off x="4552792" y="659920"/>
          <a:ext cx="1327731" cy="512504"/>
        </a:xfrm>
        <a:prstGeom prst="chevron">
          <a:avLst>
            <a:gd name="adj" fmla="val 4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E1DD81C-8AB6-4F43-A413-D8BCF631C10A}">
      <dsp:nvSpPr>
        <dsp:cNvPr id="0" name=""/>
        <dsp:cNvSpPr/>
      </dsp:nvSpPr>
      <dsp:spPr>
        <a:xfrm>
          <a:off x="4906854" y="788046"/>
          <a:ext cx="1121195" cy="512504"/>
        </a:xfrm>
        <a:prstGeom prst="roundRect">
          <a:avLst>
            <a:gd name="adj" fmla="val 10000"/>
          </a:avLst>
        </a:prstGeom>
        <a:solidFill>
          <a:prstClr val="white">
            <a:alpha val="90000"/>
            <a:hueOff val="0"/>
            <a:satOff val="0"/>
            <a:lumOff val="0"/>
            <a:alphaOff val="0"/>
          </a:prstClr>
        </a:solidFill>
        <a:ln w="10795" cap="flat" cmpd="sng" algn="ctr">
          <a:solidFill>
            <a:srgbClr val="0F6FC6"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1120" tIns="71120" rIns="71120" bIns="7112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Corbel" panose="020B0503020204020204"/>
              <a:ea typeface="+mn-ea"/>
              <a:cs typeface="+mn-cs"/>
            </a:rPr>
            <a:t>Takeoff Elements Properties</a:t>
          </a:r>
        </a:p>
      </dsp:txBody>
      <dsp:txXfrm>
        <a:off x="4921865" y="803057"/>
        <a:ext cx="1091173" cy="482482"/>
      </dsp:txXfrm>
    </dsp:sp>
    <dsp:sp modelId="{62DDEF13-D473-4B69-A63D-1C4B03F9B3E8}">
      <dsp:nvSpPr>
        <dsp:cNvPr id="0" name=""/>
        <dsp:cNvSpPr/>
      </dsp:nvSpPr>
      <dsp:spPr>
        <a:xfrm>
          <a:off x="6069357" y="659920"/>
          <a:ext cx="1327731" cy="512504"/>
        </a:xfrm>
        <a:prstGeom prst="chevron">
          <a:avLst>
            <a:gd name="adj" fmla="val 4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E755A4B-CDA9-4205-B7BD-F8D826852C87}">
      <dsp:nvSpPr>
        <dsp:cNvPr id="0" name=""/>
        <dsp:cNvSpPr/>
      </dsp:nvSpPr>
      <dsp:spPr>
        <a:xfrm>
          <a:off x="6423418" y="788046"/>
          <a:ext cx="1121195" cy="512504"/>
        </a:xfrm>
        <a:prstGeom prst="roundRect">
          <a:avLst>
            <a:gd name="adj" fmla="val 10000"/>
          </a:avLst>
        </a:prstGeom>
        <a:solidFill>
          <a:prstClr val="white">
            <a:alpha val="90000"/>
            <a:hueOff val="0"/>
            <a:satOff val="0"/>
            <a:lumOff val="0"/>
            <a:alphaOff val="0"/>
          </a:prstClr>
        </a:solidFill>
        <a:ln w="10795" cap="flat" cmpd="sng" algn="ctr">
          <a:solidFill>
            <a:srgbClr val="0F6FC6"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1120" tIns="71120" rIns="71120" bIns="7112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kern="120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Corbel" panose="020B0503020204020204"/>
              <a:ea typeface="+mn-ea"/>
              <a:cs typeface="+mn-cs"/>
            </a:rPr>
            <a:t>Video Presentation</a:t>
          </a:r>
          <a:endParaRPr lang="en-US" sz="1000" kern="1200" dirty="0">
            <a:solidFill>
              <a:prstClr val="black">
                <a:hueOff val="0"/>
                <a:satOff val="0"/>
                <a:lumOff val="0"/>
                <a:alphaOff val="0"/>
              </a:prstClr>
            </a:solidFill>
            <a:latin typeface="Corbel" panose="020B0503020204020204"/>
            <a:ea typeface="+mn-ea"/>
            <a:cs typeface="+mn-cs"/>
          </a:endParaRPr>
        </a:p>
      </dsp:txBody>
      <dsp:txXfrm>
        <a:off x="6438429" y="803057"/>
        <a:ext cx="1091173" cy="482482"/>
      </dsp:txXfrm>
    </dsp:sp>
    <dsp:sp modelId="{B847E4E1-B7DC-4C0A-A78C-34F6E0FC097C}">
      <dsp:nvSpPr>
        <dsp:cNvPr id="0" name=""/>
        <dsp:cNvSpPr/>
      </dsp:nvSpPr>
      <dsp:spPr>
        <a:xfrm>
          <a:off x="7585921" y="659920"/>
          <a:ext cx="1327731" cy="512504"/>
        </a:xfrm>
        <a:prstGeom prst="chevron">
          <a:avLst>
            <a:gd name="adj" fmla="val 4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BD39849-7713-405E-8FBB-9906D71A484F}">
      <dsp:nvSpPr>
        <dsp:cNvPr id="0" name=""/>
        <dsp:cNvSpPr/>
      </dsp:nvSpPr>
      <dsp:spPr>
        <a:xfrm>
          <a:off x="7939983" y="788046"/>
          <a:ext cx="1121195" cy="512504"/>
        </a:xfrm>
        <a:prstGeom prst="roundRect">
          <a:avLst>
            <a:gd name="adj" fmla="val 10000"/>
          </a:avLst>
        </a:prstGeom>
        <a:solidFill>
          <a:prstClr val="white">
            <a:alpha val="90000"/>
            <a:hueOff val="0"/>
            <a:satOff val="0"/>
            <a:lumOff val="0"/>
            <a:alphaOff val="0"/>
          </a:prstClr>
        </a:solidFill>
        <a:ln w="10795" cap="flat" cmpd="sng" algn="ctr">
          <a:solidFill>
            <a:srgbClr val="0F6FC6"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1120" tIns="71120" rIns="71120" bIns="7112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Corbel" panose="020B0503020204020204"/>
              <a:ea typeface="+mn-ea"/>
              <a:cs typeface="+mn-cs"/>
            </a:rPr>
            <a:t>Test &amp; Examples</a:t>
          </a:r>
        </a:p>
      </dsp:txBody>
      <dsp:txXfrm>
        <a:off x="7954994" y="803057"/>
        <a:ext cx="1091173" cy="482482"/>
      </dsp:txXfrm>
    </dsp:sp>
    <dsp:sp modelId="{2A42D9A3-EA75-4CD0-8CC7-34C8892EB0BE}">
      <dsp:nvSpPr>
        <dsp:cNvPr id="0" name=""/>
        <dsp:cNvSpPr/>
      </dsp:nvSpPr>
      <dsp:spPr>
        <a:xfrm>
          <a:off x="9102486" y="659920"/>
          <a:ext cx="1327731" cy="512504"/>
        </a:xfrm>
        <a:prstGeom prst="chevron">
          <a:avLst>
            <a:gd name="adj" fmla="val 4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0E4FEC7-0141-40D5-9E55-30FC2EB91DB4}">
      <dsp:nvSpPr>
        <dsp:cNvPr id="0" name=""/>
        <dsp:cNvSpPr/>
      </dsp:nvSpPr>
      <dsp:spPr>
        <a:xfrm>
          <a:off x="9456548" y="788046"/>
          <a:ext cx="1121195" cy="512504"/>
        </a:xfrm>
        <a:prstGeom prst="roundRect">
          <a:avLst>
            <a:gd name="adj" fmla="val 10000"/>
          </a:avLst>
        </a:prstGeom>
        <a:solidFill>
          <a:prstClr val="white">
            <a:alpha val="90000"/>
            <a:hueOff val="0"/>
            <a:satOff val="0"/>
            <a:lumOff val="0"/>
            <a:alphaOff val="0"/>
          </a:prstClr>
        </a:solidFill>
        <a:ln w="10795" cap="flat" cmpd="sng" algn="ctr">
          <a:solidFill>
            <a:srgbClr val="0F6FC6"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1120" tIns="71120" rIns="71120" bIns="7112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kern="120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Corbel" panose="020B0503020204020204"/>
              <a:ea typeface="+mn-ea"/>
              <a:cs typeface="+mn-cs"/>
            </a:rPr>
            <a:t>List of Projects QTO Done with this Tool</a:t>
          </a:r>
          <a:endParaRPr lang="en-US" sz="1000" kern="1200" dirty="0">
            <a:solidFill>
              <a:prstClr val="black">
                <a:hueOff val="0"/>
                <a:satOff val="0"/>
                <a:lumOff val="0"/>
                <a:alphaOff val="0"/>
              </a:prstClr>
            </a:solidFill>
            <a:latin typeface="Corbel" panose="020B0503020204020204"/>
            <a:ea typeface="+mn-ea"/>
            <a:cs typeface="+mn-cs"/>
          </a:endParaRPr>
        </a:p>
      </dsp:txBody>
      <dsp:txXfrm>
        <a:off x="9471559" y="803057"/>
        <a:ext cx="1091173" cy="482482"/>
      </dsp:txXfrm>
    </dsp:sp>
    <dsp:sp modelId="{AA15A78F-888B-48E2-9DD1-4CA0A7322624}">
      <dsp:nvSpPr>
        <dsp:cNvPr id="0" name=""/>
        <dsp:cNvSpPr/>
      </dsp:nvSpPr>
      <dsp:spPr>
        <a:xfrm>
          <a:off x="10619051" y="659920"/>
          <a:ext cx="1327731" cy="512504"/>
        </a:xfrm>
        <a:prstGeom prst="chevron">
          <a:avLst>
            <a:gd name="adj" fmla="val 4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3EAAA05-3385-4690-965D-6A15D6BC7609}">
      <dsp:nvSpPr>
        <dsp:cNvPr id="0" name=""/>
        <dsp:cNvSpPr/>
      </dsp:nvSpPr>
      <dsp:spPr>
        <a:xfrm>
          <a:off x="10973113" y="788046"/>
          <a:ext cx="1121195" cy="512504"/>
        </a:xfrm>
        <a:prstGeom prst="roundRect">
          <a:avLst>
            <a:gd name="adj" fmla="val 10000"/>
          </a:avLst>
        </a:prstGeom>
        <a:solidFill>
          <a:srgbClr val="0BD0D9">
            <a:lumMod val="60000"/>
            <a:lumOff val="40000"/>
            <a:alpha val="90000"/>
          </a:srgbClr>
        </a:solidFill>
        <a:ln w="10795" cap="flat" cmpd="sng" algn="ctr">
          <a:solidFill>
            <a:srgbClr val="0F6FC6"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1120" tIns="71120" rIns="71120" bIns="7112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Corbel" panose="020B0503020204020204"/>
              <a:ea typeface="+mn-ea"/>
              <a:cs typeface="+mn-cs"/>
            </a:rPr>
            <a:t>Advantages &amp; Limitations</a:t>
          </a:r>
        </a:p>
      </dsp:txBody>
      <dsp:txXfrm>
        <a:off x="10988124" y="803057"/>
        <a:ext cx="1091173" cy="482482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AA74166-88B5-495C-9A26-6794892D5D7E}">
      <dsp:nvSpPr>
        <dsp:cNvPr id="0" name=""/>
        <dsp:cNvSpPr/>
      </dsp:nvSpPr>
      <dsp:spPr>
        <a:xfrm>
          <a:off x="3098" y="659920"/>
          <a:ext cx="1327731" cy="512504"/>
        </a:xfrm>
        <a:prstGeom prst="chevron">
          <a:avLst>
            <a:gd name="adj" fmla="val 4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6BFC69A-640E-456B-AD11-A0B580142348}">
      <dsp:nvSpPr>
        <dsp:cNvPr id="0" name=""/>
        <dsp:cNvSpPr/>
      </dsp:nvSpPr>
      <dsp:spPr>
        <a:xfrm>
          <a:off x="384685" y="776966"/>
          <a:ext cx="1121195" cy="512504"/>
        </a:xfrm>
        <a:prstGeom prst="roundRect">
          <a:avLst>
            <a:gd name="adj" fmla="val 10000"/>
          </a:avLst>
        </a:prstGeom>
        <a:solidFill>
          <a:srgbClr val="0BD0D9">
            <a:lumMod val="60000"/>
            <a:lumOff val="40000"/>
            <a:alpha val="90000"/>
          </a:srgbClr>
        </a:solidFill>
        <a:ln w="10795" cap="flat" cmpd="sng" algn="ctr">
          <a:solidFill>
            <a:srgbClr val="0F6FC6"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1120" tIns="71120" rIns="71120" bIns="7112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Corbel" panose="020B0503020204020204"/>
              <a:ea typeface="+mn-ea"/>
              <a:cs typeface="+mn-cs"/>
            </a:rPr>
            <a:t>Concept &amp; Requirements</a:t>
          </a:r>
        </a:p>
      </dsp:txBody>
      <dsp:txXfrm>
        <a:off x="399696" y="791977"/>
        <a:ext cx="1091173" cy="482482"/>
      </dsp:txXfrm>
    </dsp:sp>
    <dsp:sp modelId="{941F9F95-515F-4A5B-B62C-D4705D858473}">
      <dsp:nvSpPr>
        <dsp:cNvPr id="0" name=""/>
        <dsp:cNvSpPr/>
      </dsp:nvSpPr>
      <dsp:spPr>
        <a:xfrm>
          <a:off x="1519662" y="659920"/>
          <a:ext cx="1327731" cy="512504"/>
        </a:xfrm>
        <a:prstGeom prst="chevron">
          <a:avLst>
            <a:gd name="adj" fmla="val 4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BC920B6-E490-4D90-8AC1-40DE3EBCE8F2}">
      <dsp:nvSpPr>
        <dsp:cNvPr id="0" name=""/>
        <dsp:cNvSpPr/>
      </dsp:nvSpPr>
      <dsp:spPr>
        <a:xfrm>
          <a:off x="1873724" y="788046"/>
          <a:ext cx="1121195" cy="512504"/>
        </a:xfrm>
        <a:prstGeom prst="roundRect">
          <a:avLst>
            <a:gd name="adj" fmla="val 10000"/>
          </a:avLst>
        </a:prstGeom>
        <a:solidFill>
          <a:prstClr val="white">
            <a:alpha val="90000"/>
            <a:hueOff val="0"/>
            <a:satOff val="0"/>
            <a:lumOff val="0"/>
            <a:alphaOff val="0"/>
          </a:prstClr>
        </a:solidFill>
        <a:ln w="10795" cap="flat" cmpd="sng" algn="ctr">
          <a:solidFill>
            <a:srgbClr val="0F6FC6"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8232" tIns="78232" rIns="78232" bIns="78232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Corbel" panose="020B0503020204020204"/>
              <a:ea typeface="+mn-ea"/>
              <a:cs typeface="+mn-cs"/>
            </a:rPr>
            <a:t>QS Tool Options</a:t>
          </a:r>
        </a:p>
      </dsp:txBody>
      <dsp:txXfrm>
        <a:off x="1888735" y="803057"/>
        <a:ext cx="1091173" cy="482482"/>
      </dsp:txXfrm>
    </dsp:sp>
    <dsp:sp modelId="{4AEA38AD-303F-4EDA-B93F-E886B69B38A3}">
      <dsp:nvSpPr>
        <dsp:cNvPr id="0" name=""/>
        <dsp:cNvSpPr/>
      </dsp:nvSpPr>
      <dsp:spPr>
        <a:xfrm>
          <a:off x="3036227" y="659920"/>
          <a:ext cx="1327731" cy="512504"/>
        </a:xfrm>
        <a:prstGeom prst="chevron">
          <a:avLst>
            <a:gd name="adj" fmla="val 4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EDCF2EB-6567-4328-80FB-BEACF265CA65}">
      <dsp:nvSpPr>
        <dsp:cNvPr id="0" name=""/>
        <dsp:cNvSpPr/>
      </dsp:nvSpPr>
      <dsp:spPr>
        <a:xfrm>
          <a:off x="3390289" y="788046"/>
          <a:ext cx="1121195" cy="51250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008" tIns="64008" rIns="64008" bIns="64008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900" kern="1200" dirty="0"/>
            <a:t>Takeoff Elements within AutoCAD</a:t>
          </a:r>
        </a:p>
      </dsp:txBody>
      <dsp:txXfrm>
        <a:off x="3405300" y="803057"/>
        <a:ext cx="1091173" cy="482482"/>
      </dsp:txXfrm>
    </dsp:sp>
    <dsp:sp modelId="{2B40BBB7-A34B-4F06-B21A-F0B6FEA560FB}">
      <dsp:nvSpPr>
        <dsp:cNvPr id="0" name=""/>
        <dsp:cNvSpPr/>
      </dsp:nvSpPr>
      <dsp:spPr>
        <a:xfrm>
          <a:off x="4552792" y="659920"/>
          <a:ext cx="1327731" cy="512504"/>
        </a:xfrm>
        <a:prstGeom prst="chevron">
          <a:avLst>
            <a:gd name="adj" fmla="val 4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E1DD81C-8AB6-4F43-A413-D8BCF631C10A}">
      <dsp:nvSpPr>
        <dsp:cNvPr id="0" name=""/>
        <dsp:cNvSpPr/>
      </dsp:nvSpPr>
      <dsp:spPr>
        <a:xfrm>
          <a:off x="4906854" y="788046"/>
          <a:ext cx="1121195" cy="51250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008" tIns="64008" rIns="64008" bIns="64008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900" kern="1200" dirty="0"/>
            <a:t>Takeoff Elements Properties</a:t>
          </a:r>
        </a:p>
      </dsp:txBody>
      <dsp:txXfrm>
        <a:off x="4921865" y="803057"/>
        <a:ext cx="1091173" cy="482482"/>
      </dsp:txXfrm>
    </dsp:sp>
    <dsp:sp modelId="{1C511CAF-A83D-4CFD-ADAB-FC36F5DE9472}">
      <dsp:nvSpPr>
        <dsp:cNvPr id="0" name=""/>
        <dsp:cNvSpPr/>
      </dsp:nvSpPr>
      <dsp:spPr>
        <a:xfrm>
          <a:off x="6069357" y="659920"/>
          <a:ext cx="1327731" cy="512504"/>
        </a:xfrm>
        <a:prstGeom prst="chevron">
          <a:avLst>
            <a:gd name="adj" fmla="val 4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33ABE20-0ECC-4D0C-AB3F-1CBD812F9CF5}">
      <dsp:nvSpPr>
        <dsp:cNvPr id="0" name=""/>
        <dsp:cNvSpPr/>
      </dsp:nvSpPr>
      <dsp:spPr>
        <a:xfrm>
          <a:off x="6423418" y="788046"/>
          <a:ext cx="1121195" cy="512504"/>
        </a:xfrm>
        <a:prstGeom prst="roundRect">
          <a:avLst>
            <a:gd name="adj" fmla="val 10000"/>
          </a:avLst>
        </a:prstGeom>
        <a:solidFill>
          <a:prstClr val="white">
            <a:alpha val="90000"/>
            <a:hueOff val="0"/>
            <a:satOff val="0"/>
            <a:lumOff val="0"/>
            <a:alphaOff val="0"/>
          </a:prstClr>
        </a:solidFill>
        <a:ln w="10795" cap="flat" cmpd="sng" algn="ctr">
          <a:solidFill>
            <a:srgbClr val="0F6FC6"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1120" tIns="71120" rIns="71120" bIns="7112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kern="120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Corbel" panose="020B0503020204020204"/>
              <a:ea typeface="+mn-ea"/>
              <a:cs typeface="+mn-cs"/>
            </a:rPr>
            <a:t>Video Presentation</a:t>
          </a:r>
          <a:endParaRPr lang="en-US" dirty="0"/>
        </a:p>
      </dsp:txBody>
      <dsp:txXfrm>
        <a:off x="6438429" y="803057"/>
        <a:ext cx="1091173" cy="482482"/>
      </dsp:txXfrm>
    </dsp:sp>
    <dsp:sp modelId="{B847E4E1-B7DC-4C0A-A78C-34F6E0FC097C}">
      <dsp:nvSpPr>
        <dsp:cNvPr id="0" name=""/>
        <dsp:cNvSpPr/>
      </dsp:nvSpPr>
      <dsp:spPr>
        <a:xfrm>
          <a:off x="7585921" y="659920"/>
          <a:ext cx="1327731" cy="512504"/>
        </a:xfrm>
        <a:prstGeom prst="chevron">
          <a:avLst>
            <a:gd name="adj" fmla="val 4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BD39849-7713-405E-8FBB-9906D71A484F}">
      <dsp:nvSpPr>
        <dsp:cNvPr id="0" name=""/>
        <dsp:cNvSpPr/>
      </dsp:nvSpPr>
      <dsp:spPr>
        <a:xfrm>
          <a:off x="7939983" y="788046"/>
          <a:ext cx="1121195" cy="51250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008" tIns="64008" rIns="64008" bIns="64008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900" kern="1200" dirty="0"/>
            <a:t>Test &amp; Examples</a:t>
          </a:r>
        </a:p>
      </dsp:txBody>
      <dsp:txXfrm>
        <a:off x="7954994" y="803057"/>
        <a:ext cx="1091173" cy="482482"/>
      </dsp:txXfrm>
    </dsp:sp>
    <dsp:sp modelId="{2C0FB164-7AA7-4E9E-83BC-E9A07F2237D1}">
      <dsp:nvSpPr>
        <dsp:cNvPr id="0" name=""/>
        <dsp:cNvSpPr/>
      </dsp:nvSpPr>
      <dsp:spPr>
        <a:xfrm>
          <a:off x="9102486" y="659920"/>
          <a:ext cx="1327731" cy="512504"/>
        </a:xfrm>
        <a:prstGeom prst="chevron">
          <a:avLst>
            <a:gd name="adj" fmla="val 4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4ABDDA1-0E72-458F-8020-9A3A98E774F3}">
      <dsp:nvSpPr>
        <dsp:cNvPr id="0" name=""/>
        <dsp:cNvSpPr/>
      </dsp:nvSpPr>
      <dsp:spPr>
        <a:xfrm>
          <a:off x="9456548" y="788046"/>
          <a:ext cx="1121195" cy="51250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008" tIns="64008" rIns="64008" bIns="64008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900" kern="1200" dirty="0"/>
            <a:t>List of Projects QTO Done with this Tool</a:t>
          </a:r>
        </a:p>
      </dsp:txBody>
      <dsp:txXfrm>
        <a:off x="9471559" y="803057"/>
        <a:ext cx="1091173" cy="482482"/>
      </dsp:txXfrm>
    </dsp:sp>
    <dsp:sp modelId="{AA15A78F-888B-48E2-9DD1-4CA0A7322624}">
      <dsp:nvSpPr>
        <dsp:cNvPr id="0" name=""/>
        <dsp:cNvSpPr/>
      </dsp:nvSpPr>
      <dsp:spPr>
        <a:xfrm>
          <a:off x="10619051" y="659920"/>
          <a:ext cx="1327731" cy="512504"/>
        </a:xfrm>
        <a:prstGeom prst="chevron">
          <a:avLst>
            <a:gd name="adj" fmla="val 4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3EAAA05-3385-4690-965D-6A15D6BC7609}">
      <dsp:nvSpPr>
        <dsp:cNvPr id="0" name=""/>
        <dsp:cNvSpPr/>
      </dsp:nvSpPr>
      <dsp:spPr>
        <a:xfrm>
          <a:off x="10973113" y="788046"/>
          <a:ext cx="1121195" cy="51250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008" tIns="64008" rIns="64008" bIns="64008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900" kern="1200" dirty="0"/>
            <a:t>Advantages &amp; Limitations</a:t>
          </a:r>
        </a:p>
      </dsp:txBody>
      <dsp:txXfrm>
        <a:off x="10988124" y="803057"/>
        <a:ext cx="1091173" cy="482482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AA74166-88B5-495C-9A26-6794892D5D7E}">
      <dsp:nvSpPr>
        <dsp:cNvPr id="0" name=""/>
        <dsp:cNvSpPr/>
      </dsp:nvSpPr>
      <dsp:spPr>
        <a:xfrm>
          <a:off x="3098" y="659920"/>
          <a:ext cx="1327731" cy="512504"/>
        </a:xfrm>
        <a:prstGeom prst="chevron">
          <a:avLst>
            <a:gd name="adj" fmla="val 4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6BFC69A-640E-456B-AD11-A0B580142348}">
      <dsp:nvSpPr>
        <dsp:cNvPr id="0" name=""/>
        <dsp:cNvSpPr/>
      </dsp:nvSpPr>
      <dsp:spPr>
        <a:xfrm>
          <a:off x="384685" y="776966"/>
          <a:ext cx="1121195" cy="512504"/>
        </a:xfrm>
        <a:prstGeom prst="roundRect">
          <a:avLst>
            <a:gd name="adj" fmla="val 10000"/>
          </a:avLst>
        </a:prstGeom>
        <a:solidFill>
          <a:prstClr val="white">
            <a:alpha val="90000"/>
            <a:hueOff val="0"/>
            <a:satOff val="0"/>
            <a:lumOff val="0"/>
            <a:alphaOff val="0"/>
          </a:prstClr>
        </a:solidFill>
        <a:ln w="10795" cap="flat" cmpd="sng" algn="ctr">
          <a:solidFill>
            <a:srgbClr val="0F6FC6"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1120" tIns="71120" rIns="71120" bIns="7112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Corbel" panose="020B0503020204020204"/>
              <a:ea typeface="+mn-ea"/>
              <a:cs typeface="+mn-cs"/>
            </a:rPr>
            <a:t>Concept &amp; Requirements</a:t>
          </a:r>
        </a:p>
      </dsp:txBody>
      <dsp:txXfrm>
        <a:off x="399696" y="791977"/>
        <a:ext cx="1091173" cy="482482"/>
      </dsp:txXfrm>
    </dsp:sp>
    <dsp:sp modelId="{941F9F95-515F-4A5B-B62C-D4705D858473}">
      <dsp:nvSpPr>
        <dsp:cNvPr id="0" name=""/>
        <dsp:cNvSpPr/>
      </dsp:nvSpPr>
      <dsp:spPr>
        <a:xfrm>
          <a:off x="1519662" y="659920"/>
          <a:ext cx="1327731" cy="512504"/>
        </a:xfrm>
        <a:prstGeom prst="chevron">
          <a:avLst>
            <a:gd name="adj" fmla="val 4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BC920B6-E490-4D90-8AC1-40DE3EBCE8F2}">
      <dsp:nvSpPr>
        <dsp:cNvPr id="0" name=""/>
        <dsp:cNvSpPr/>
      </dsp:nvSpPr>
      <dsp:spPr>
        <a:xfrm>
          <a:off x="1873724" y="788046"/>
          <a:ext cx="1121195" cy="512504"/>
        </a:xfrm>
        <a:prstGeom prst="roundRect">
          <a:avLst>
            <a:gd name="adj" fmla="val 10000"/>
          </a:avLst>
        </a:prstGeom>
        <a:solidFill>
          <a:srgbClr val="0BD0D9">
            <a:lumMod val="60000"/>
            <a:lumOff val="40000"/>
            <a:alpha val="90000"/>
          </a:srgbClr>
        </a:solidFill>
        <a:ln w="10795" cap="flat" cmpd="sng" algn="ctr">
          <a:solidFill>
            <a:srgbClr val="0F6FC6"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1120" tIns="71120" rIns="71120" bIns="7112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Corbel" panose="020B0503020204020204"/>
              <a:ea typeface="+mn-ea"/>
              <a:cs typeface="+mn-cs"/>
            </a:rPr>
            <a:t>QS Tool Options</a:t>
          </a:r>
        </a:p>
      </dsp:txBody>
      <dsp:txXfrm>
        <a:off x="1888735" y="803057"/>
        <a:ext cx="1091173" cy="482482"/>
      </dsp:txXfrm>
    </dsp:sp>
    <dsp:sp modelId="{4AEA38AD-303F-4EDA-B93F-E886B69B38A3}">
      <dsp:nvSpPr>
        <dsp:cNvPr id="0" name=""/>
        <dsp:cNvSpPr/>
      </dsp:nvSpPr>
      <dsp:spPr>
        <a:xfrm>
          <a:off x="3036227" y="659920"/>
          <a:ext cx="1327731" cy="512504"/>
        </a:xfrm>
        <a:prstGeom prst="chevron">
          <a:avLst>
            <a:gd name="adj" fmla="val 4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EDCF2EB-6567-4328-80FB-BEACF265CA65}">
      <dsp:nvSpPr>
        <dsp:cNvPr id="0" name=""/>
        <dsp:cNvSpPr/>
      </dsp:nvSpPr>
      <dsp:spPr>
        <a:xfrm>
          <a:off x="3390289" y="788046"/>
          <a:ext cx="1121195" cy="51250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008" tIns="64008" rIns="64008" bIns="64008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900" kern="1200" dirty="0"/>
            <a:t>Takeoff Elements within AutoCAD</a:t>
          </a:r>
        </a:p>
      </dsp:txBody>
      <dsp:txXfrm>
        <a:off x="3405300" y="803057"/>
        <a:ext cx="1091173" cy="482482"/>
      </dsp:txXfrm>
    </dsp:sp>
    <dsp:sp modelId="{2B40BBB7-A34B-4F06-B21A-F0B6FEA560FB}">
      <dsp:nvSpPr>
        <dsp:cNvPr id="0" name=""/>
        <dsp:cNvSpPr/>
      </dsp:nvSpPr>
      <dsp:spPr>
        <a:xfrm>
          <a:off x="4552792" y="659920"/>
          <a:ext cx="1327731" cy="512504"/>
        </a:xfrm>
        <a:prstGeom prst="chevron">
          <a:avLst>
            <a:gd name="adj" fmla="val 4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E1DD81C-8AB6-4F43-A413-D8BCF631C10A}">
      <dsp:nvSpPr>
        <dsp:cNvPr id="0" name=""/>
        <dsp:cNvSpPr/>
      </dsp:nvSpPr>
      <dsp:spPr>
        <a:xfrm>
          <a:off x="4906854" y="788046"/>
          <a:ext cx="1121195" cy="51250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008" tIns="64008" rIns="64008" bIns="64008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900" kern="1200" dirty="0"/>
            <a:t>Takeoff Elements Properties</a:t>
          </a:r>
        </a:p>
      </dsp:txBody>
      <dsp:txXfrm>
        <a:off x="4921865" y="803057"/>
        <a:ext cx="1091173" cy="482482"/>
      </dsp:txXfrm>
    </dsp:sp>
    <dsp:sp modelId="{1C511CAF-A83D-4CFD-ADAB-FC36F5DE9472}">
      <dsp:nvSpPr>
        <dsp:cNvPr id="0" name=""/>
        <dsp:cNvSpPr/>
      </dsp:nvSpPr>
      <dsp:spPr>
        <a:xfrm>
          <a:off x="6069357" y="659920"/>
          <a:ext cx="1327731" cy="512504"/>
        </a:xfrm>
        <a:prstGeom prst="chevron">
          <a:avLst>
            <a:gd name="adj" fmla="val 4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33ABE20-0ECC-4D0C-AB3F-1CBD812F9CF5}">
      <dsp:nvSpPr>
        <dsp:cNvPr id="0" name=""/>
        <dsp:cNvSpPr/>
      </dsp:nvSpPr>
      <dsp:spPr>
        <a:xfrm>
          <a:off x="6423418" y="788046"/>
          <a:ext cx="1121195" cy="512504"/>
        </a:xfrm>
        <a:prstGeom prst="roundRect">
          <a:avLst>
            <a:gd name="adj" fmla="val 10000"/>
          </a:avLst>
        </a:prstGeom>
        <a:solidFill>
          <a:prstClr val="white">
            <a:alpha val="90000"/>
            <a:hueOff val="0"/>
            <a:satOff val="0"/>
            <a:lumOff val="0"/>
            <a:alphaOff val="0"/>
          </a:prstClr>
        </a:solidFill>
        <a:ln w="10795" cap="flat" cmpd="sng" algn="ctr">
          <a:solidFill>
            <a:srgbClr val="0F6FC6"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1120" tIns="71120" rIns="71120" bIns="7112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Corbel" panose="020B0503020204020204"/>
              <a:ea typeface="+mn-ea"/>
              <a:cs typeface="+mn-cs"/>
            </a:rPr>
            <a:t>Video Presentation</a:t>
          </a:r>
          <a:endParaRPr lang="en-US" dirty="0"/>
        </a:p>
      </dsp:txBody>
      <dsp:txXfrm>
        <a:off x="6438429" y="803057"/>
        <a:ext cx="1091173" cy="482482"/>
      </dsp:txXfrm>
    </dsp:sp>
    <dsp:sp modelId="{B847E4E1-B7DC-4C0A-A78C-34F6E0FC097C}">
      <dsp:nvSpPr>
        <dsp:cNvPr id="0" name=""/>
        <dsp:cNvSpPr/>
      </dsp:nvSpPr>
      <dsp:spPr>
        <a:xfrm>
          <a:off x="7585921" y="659920"/>
          <a:ext cx="1327731" cy="512504"/>
        </a:xfrm>
        <a:prstGeom prst="chevron">
          <a:avLst>
            <a:gd name="adj" fmla="val 4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BD39849-7713-405E-8FBB-9906D71A484F}">
      <dsp:nvSpPr>
        <dsp:cNvPr id="0" name=""/>
        <dsp:cNvSpPr/>
      </dsp:nvSpPr>
      <dsp:spPr>
        <a:xfrm>
          <a:off x="7939983" y="788046"/>
          <a:ext cx="1121195" cy="51250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008" tIns="64008" rIns="64008" bIns="64008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900" kern="1200" dirty="0"/>
            <a:t>Test &amp; Examples</a:t>
          </a:r>
        </a:p>
      </dsp:txBody>
      <dsp:txXfrm>
        <a:off x="7954994" y="803057"/>
        <a:ext cx="1091173" cy="482482"/>
      </dsp:txXfrm>
    </dsp:sp>
    <dsp:sp modelId="{B978BDF1-5C76-49A5-A306-45AF7CF46444}">
      <dsp:nvSpPr>
        <dsp:cNvPr id="0" name=""/>
        <dsp:cNvSpPr/>
      </dsp:nvSpPr>
      <dsp:spPr>
        <a:xfrm>
          <a:off x="9102486" y="659920"/>
          <a:ext cx="1327731" cy="512504"/>
        </a:xfrm>
        <a:prstGeom prst="chevron">
          <a:avLst>
            <a:gd name="adj" fmla="val 4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AB4C5A6-0A98-4710-B0EB-4F15F18AEE9D}">
      <dsp:nvSpPr>
        <dsp:cNvPr id="0" name=""/>
        <dsp:cNvSpPr/>
      </dsp:nvSpPr>
      <dsp:spPr>
        <a:xfrm>
          <a:off x="9456548" y="788046"/>
          <a:ext cx="1121195" cy="51250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008" tIns="64008" rIns="64008" bIns="64008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900" kern="1200"/>
            <a:t>List of Projects QTO Done with this Tool</a:t>
          </a:r>
          <a:endParaRPr lang="en-US" sz="900" kern="1200" dirty="0"/>
        </a:p>
      </dsp:txBody>
      <dsp:txXfrm>
        <a:off x="9471559" y="803057"/>
        <a:ext cx="1091173" cy="482482"/>
      </dsp:txXfrm>
    </dsp:sp>
    <dsp:sp modelId="{AA15A78F-888B-48E2-9DD1-4CA0A7322624}">
      <dsp:nvSpPr>
        <dsp:cNvPr id="0" name=""/>
        <dsp:cNvSpPr/>
      </dsp:nvSpPr>
      <dsp:spPr>
        <a:xfrm>
          <a:off x="10619051" y="659920"/>
          <a:ext cx="1327731" cy="512504"/>
        </a:xfrm>
        <a:prstGeom prst="chevron">
          <a:avLst>
            <a:gd name="adj" fmla="val 4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3EAAA05-3385-4690-965D-6A15D6BC7609}">
      <dsp:nvSpPr>
        <dsp:cNvPr id="0" name=""/>
        <dsp:cNvSpPr/>
      </dsp:nvSpPr>
      <dsp:spPr>
        <a:xfrm>
          <a:off x="10973113" y="788046"/>
          <a:ext cx="1121195" cy="51250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008" tIns="64008" rIns="64008" bIns="64008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900" kern="1200" dirty="0"/>
            <a:t>Advantages &amp; Limitations</a:t>
          </a:r>
        </a:p>
      </dsp:txBody>
      <dsp:txXfrm>
        <a:off x="10988124" y="803057"/>
        <a:ext cx="1091173" cy="482482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AA74166-88B5-495C-9A26-6794892D5D7E}">
      <dsp:nvSpPr>
        <dsp:cNvPr id="0" name=""/>
        <dsp:cNvSpPr/>
      </dsp:nvSpPr>
      <dsp:spPr>
        <a:xfrm>
          <a:off x="3098" y="659920"/>
          <a:ext cx="1327731" cy="512504"/>
        </a:xfrm>
        <a:prstGeom prst="chevron">
          <a:avLst>
            <a:gd name="adj" fmla="val 4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6BFC69A-640E-456B-AD11-A0B580142348}">
      <dsp:nvSpPr>
        <dsp:cNvPr id="0" name=""/>
        <dsp:cNvSpPr/>
      </dsp:nvSpPr>
      <dsp:spPr>
        <a:xfrm>
          <a:off x="384685" y="776966"/>
          <a:ext cx="1121195" cy="512504"/>
        </a:xfrm>
        <a:prstGeom prst="roundRect">
          <a:avLst>
            <a:gd name="adj" fmla="val 10000"/>
          </a:avLst>
        </a:prstGeom>
        <a:solidFill>
          <a:prstClr val="white">
            <a:alpha val="90000"/>
            <a:hueOff val="0"/>
            <a:satOff val="0"/>
            <a:lumOff val="0"/>
            <a:alphaOff val="0"/>
          </a:prstClr>
        </a:solidFill>
        <a:ln w="10795" cap="flat" cmpd="sng" algn="ctr">
          <a:solidFill>
            <a:srgbClr val="0F6FC6"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1120" tIns="71120" rIns="71120" bIns="7112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Corbel" panose="020B0503020204020204"/>
              <a:ea typeface="+mn-ea"/>
              <a:cs typeface="+mn-cs"/>
            </a:rPr>
            <a:t>Concept &amp; Requirements</a:t>
          </a:r>
        </a:p>
      </dsp:txBody>
      <dsp:txXfrm>
        <a:off x="399696" y="791977"/>
        <a:ext cx="1091173" cy="482482"/>
      </dsp:txXfrm>
    </dsp:sp>
    <dsp:sp modelId="{F2F8C9D8-E094-4C95-8144-34573040A3FF}">
      <dsp:nvSpPr>
        <dsp:cNvPr id="0" name=""/>
        <dsp:cNvSpPr/>
      </dsp:nvSpPr>
      <dsp:spPr>
        <a:xfrm>
          <a:off x="1519662" y="659920"/>
          <a:ext cx="1327731" cy="512504"/>
        </a:xfrm>
        <a:prstGeom prst="chevron">
          <a:avLst>
            <a:gd name="adj" fmla="val 4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1962697-183B-4EA0-A916-DC7641BCD7A8}">
      <dsp:nvSpPr>
        <dsp:cNvPr id="0" name=""/>
        <dsp:cNvSpPr/>
      </dsp:nvSpPr>
      <dsp:spPr>
        <a:xfrm>
          <a:off x="1873724" y="788046"/>
          <a:ext cx="1121195" cy="512504"/>
        </a:xfrm>
        <a:prstGeom prst="roundRect">
          <a:avLst>
            <a:gd name="adj" fmla="val 10000"/>
          </a:avLst>
        </a:prstGeom>
        <a:solidFill>
          <a:prstClr val="white">
            <a:alpha val="90000"/>
            <a:hueOff val="0"/>
            <a:satOff val="0"/>
            <a:lumOff val="0"/>
            <a:alphaOff val="0"/>
          </a:prstClr>
        </a:solidFill>
        <a:ln w="10795" cap="flat" cmpd="sng" algn="ctr">
          <a:solidFill>
            <a:srgbClr val="0F6FC6"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1120" tIns="71120" rIns="71120" bIns="7112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kern="120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Corbel" panose="020B0503020204020204"/>
              <a:ea typeface="+mn-ea"/>
              <a:cs typeface="+mn-cs"/>
            </a:rPr>
            <a:t>Video Presentation</a:t>
          </a:r>
          <a:endParaRPr lang="en-US" sz="1000" kern="1200" dirty="0">
            <a:solidFill>
              <a:prstClr val="black">
                <a:hueOff val="0"/>
                <a:satOff val="0"/>
                <a:lumOff val="0"/>
                <a:alphaOff val="0"/>
              </a:prstClr>
            </a:solidFill>
            <a:latin typeface="Corbel" panose="020B0503020204020204"/>
            <a:ea typeface="+mn-ea"/>
            <a:cs typeface="+mn-cs"/>
          </a:endParaRPr>
        </a:p>
      </dsp:txBody>
      <dsp:txXfrm>
        <a:off x="1888735" y="803057"/>
        <a:ext cx="1091173" cy="482482"/>
      </dsp:txXfrm>
    </dsp:sp>
    <dsp:sp modelId="{941F9F95-515F-4A5B-B62C-D4705D858473}">
      <dsp:nvSpPr>
        <dsp:cNvPr id="0" name=""/>
        <dsp:cNvSpPr/>
      </dsp:nvSpPr>
      <dsp:spPr>
        <a:xfrm>
          <a:off x="3036227" y="659920"/>
          <a:ext cx="1327731" cy="512504"/>
        </a:xfrm>
        <a:prstGeom prst="chevron">
          <a:avLst>
            <a:gd name="adj" fmla="val 4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BC920B6-E490-4D90-8AC1-40DE3EBCE8F2}">
      <dsp:nvSpPr>
        <dsp:cNvPr id="0" name=""/>
        <dsp:cNvSpPr/>
      </dsp:nvSpPr>
      <dsp:spPr>
        <a:xfrm>
          <a:off x="3390289" y="788046"/>
          <a:ext cx="1121195" cy="512504"/>
        </a:xfrm>
        <a:prstGeom prst="roundRect">
          <a:avLst>
            <a:gd name="adj" fmla="val 10000"/>
          </a:avLst>
        </a:prstGeom>
        <a:solidFill>
          <a:prstClr val="white">
            <a:alpha val="90000"/>
            <a:hueOff val="0"/>
            <a:satOff val="0"/>
            <a:lumOff val="0"/>
            <a:alphaOff val="0"/>
          </a:prstClr>
        </a:solidFill>
        <a:ln w="10795" cap="flat" cmpd="sng" algn="ctr">
          <a:solidFill>
            <a:srgbClr val="0F6FC6"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1120" tIns="71120" rIns="71120" bIns="7112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kern="120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Corbel" panose="020B0503020204020204"/>
              <a:ea typeface="+mn-ea"/>
              <a:cs typeface="+mn-cs"/>
            </a:rPr>
            <a:t>QS Tool Options</a:t>
          </a:r>
          <a:endParaRPr lang="en-US" sz="1000" kern="1200" dirty="0">
            <a:solidFill>
              <a:prstClr val="black">
                <a:hueOff val="0"/>
                <a:satOff val="0"/>
                <a:lumOff val="0"/>
                <a:alphaOff val="0"/>
              </a:prstClr>
            </a:solidFill>
            <a:latin typeface="Corbel" panose="020B0503020204020204"/>
            <a:ea typeface="+mn-ea"/>
            <a:cs typeface="+mn-cs"/>
          </a:endParaRPr>
        </a:p>
      </dsp:txBody>
      <dsp:txXfrm>
        <a:off x="3405300" y="803057"/>
        <a:ext cx="1091173" cy="482482"/>
      </dsp:txXfrm>
    </dsp:sp>
    <dsp:sp modelId="{4AEA38AD-303F-4EDA-B93F-E886B69B38A3}">
      <dsp:nvSpPr>
        <dsp:cNvPr id="0" name=""/>
        <dsp:cNvSpPr/>
      </dsp:nvSpPr>
      <dsp:spPr>
        <a:xfrm>
          <a:off x="4552792" y="659920"/>
          <a:ext cx="1327731" cy="512504"/>
        </a:xfrm>
        <a:prstGeom prst="chevron">
          <a:avLst>
            <a:gd name="adj" fmla="val 4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EDCF2EB-6567-4328-80FB-BEACF265CA65}">
      <dsp:nvSpPr>
        <dsp:cNvPr id="0" name=""/>
        <dsp:cNvSpPr/>
      </dsp:nvSpPr>
      <dsp:spPr>
        <a:xfrm>
          <a:off x="4906854" y="788046"/>
          <a:ext cx="1121195" cy="512504"/>
        </a:xfrm>
        <a:prstGeom prst="roundRect">
          <a:avLst>
            <a:gd name="adj" fmla="val 10000"/>
          </a:avLst>
        </a:prstGeom>
        <a:solidFill>
          <a:srgbClr val="0BD0D9">
            <a:lumMod val="60000"/>
            <a:lumOff val="40000"/>
            <a:alpha val="90000"/>
          </a:srgbClr>
        </a:solidFill>
        <a:ln w="10795" cap="flat" cmpd="sng" algn="ctr">
          <a:solidFill>
            <a:srgbClr val="0F6FC6"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1120" tIns="71120" rIns="71120" bIns="7112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kern="1200" dirty="0"/>
            <a:t>Takeoff Elements </a:t>
          </a:r>
          <a:r>
            <a:rPr lang="en-US" sz="10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Corbel" panose="020B0503020204020204"/>
              <a:ea typeface="+mn-ea"/>
              <a:cs typeface="+mn-cs"/>
            </a:rPr>
            <a:t>within</a:t>
          </a:r>
          <a:r>
            <a:rPr lang="en-US" sz="1000" kern="1200" dirty="0"/>
            <a:t> AutoCAD</a:t>
          </a:r>
        </a:p>
      </dsp:txBody>
      <dsp:txXfrm>
        <a:off x="4921865" y="803057"/>
        <a:ext cx="1091173" cy="482482"/>
      </dsp:txXfrm>
    </dsp:sp>
    <dsp:sp modelId="{2B40BBB7-A34B-4F06-B21A-F0B6FEA560FB}">
      <dsp:nvSpPr>
        <dsp:cNvPr id="0" name=""/>
        <dsp:cNvSpPr/>
      </dsp:nvSpPr>
      <dsp:spPr>
        <a:xfrm>
          <a:off x="6069357" y="659920"/>
          <a:ext cx="1327731" cy="512504"/>
        </a:xfrm>
        <a:prstGeom prst="chevron">
          <a:avLst>
            <a:gd name="adj" fmla="val 4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E1DD81C-8AB6-4F43-A413-D8BCF631C10A}">
      <dsp:nvSpPr>
        <dsp:cNvPr id="0" name=""/>
        <dsp:cNvSpPr/>
      </dsp:nvSpPr>
      <dsp:spPr>
        <a:xfrm>
          <a:off x="6423418" y="788046"/>
          <a:ext cx="1121195" cy="51250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008" tIns="64008" rIns="64008" bIns="64008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900" kern="1200" dirty="0"/>
            <a:t>Takeoff Elements Properties</a:t>
          </a:r>
        </a:p>
      </dsp:txBody>
      <dsp:txXfrm>
        <a:off x="6438429" y="803057"/>
        <a:ext cx="1091173" cy="482482"/>
      </dsp:txXfrm>
    </dsp:sp>
    <dsp:sp modelId="{B847E4E1-B7DC-4C0A-A78C-34F6E0FC097C}">
      <dsp:nvSpPr>
        <dsp:cNvPr id="0" name=""/>
        <dsp:cNvSpPr/>
      </dsp:nvSpPr>
      <dsp:spPr>
        <a:xfrm>
          <a:off x="7585921" y="659920"/>
          <a:ext cx="1327731" cy="512504"/>
        </a:xfrm>
        <a:prstGeom prst="chevron">
          <a:avLst>
            <a:gd name="adj" fmla="val 4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BD39849-7713-405E-8FBB-9906D71A484F}">
      <dsp:nvSpPr>
        <dsp:cNvPr id="0" name=""/>
        <dsp:cNvSpPr/>
      </dsp:nvSpPr>
      <dsp:spPr>
        <a:xfrm>
          <a:off x="7939983" y="788046"/>
          <a:ext cx="1121195" cy="51250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008" tIns="64008" rIns="64008" bIns="64008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900" kern="1200" dirty="0"/>
            <a:t>Test &amp; Examples</a:t>
          </a:r>
        </a:p>
      </dsp:txBody>
      <dsp:txXfrm>
        <a:off x="7954994" y="803057"/>
        <a:ext cx="1091173" cy="482482"/>
      </dsp:txXfrm>
    </dsp:sp>
    <dsp:sp modelId="{17CC1EA5-0CF7-4216-BFC0-E87D7B273136}">
      <dsp:nvSpPr>
        <dsp:cNvPr id="0" name=""/>
        <dsp:cNvSpPr/>
      </dsp:nvSpPr>
      <dsp:spPr>
        <a:xfrm>
          <a:off x="9102486" y="659920"/>
          <a:ext cx="1327731" cy="512504"/>
        </a:xfrm>
        <a:prstGeom prst="chevron">
          <a:avLst>
            <a:gd name="adj" fmla="val 4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2D8709A-04E7-4452-B6FD-571FAFAB2E3E}">
      <dsp:nvSpPr>
        <dsp:cNvPr id="0" name=""/>
        <dsp:cNvSpPr/>
      </dsp:nvSpPr>
      <dsp:spPr>
        <a:xfrm>
          <a:off x="9456548" y="788046"/>
          <a:ext cx="1121195" cy="51250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008" tIns="64008" rIns="64008" bIns="64008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900" kern="1200"/>
            <a:t>List of Projects QTO Done with this Tool</a:t>
          </a:r>
          <a:endParaRPr lang="en-US" sz="900" kern="1200" dirty="0"/>
        </a:p>
      </dsp:txBody>
      <dsp:txXfrm>
        <a:off x="9471559" y="803057"/>
        <a:ext cx="1091173" cy="482482"/>
      </dsp:txXfrm>
    </dsp:sp>
    <dsp:sp modelId="{AA15A78F-888B-48E2-9DD1-4CA0A7322624}">
      <dsp:nvSpPr>
        <dsp:cNvPr id="0" name=""/>
        <dsp:cNvSpPr/>
      </dsp:nvSpPr>
      <dsp:spPr>
        <a:xfrm>
          <a:off x="10619051" y="659920"/>
          <a:ext cx="1327731" cy="512504"/>
        </a:xfrm>
        <a:prstGeom prst="chevron">
          <a:avLst>
            <a:gd name="adj" fmla="val 4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3EAAA05-3385-4690-965D-6A15D6BC7609}">
      <dsp:nvSpPr>
        <dsp:cNvPr id="0" name=""/>
        <dsp:cNvSpPr/>
      </dsp:nvSpPr>
      <dsp:spPr>
        <a:xfrm>
          <a:off x="10973113" y="788046"/>
          <a:ext cx="1121195" cy="51250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008" tIns="64008" rIns="64008" bIns="64008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900" kern="1200" dirty="0"/>
            <a:t>Advantages &amp; Limitations</a:t>
          </a:r>
        </a:p>
      </dsp:txBody>
      <dsp:txXfrm>
        <a:off x="10988124" y="803057"/>
        <a:ext cx="1091173" cy="482482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AA74166-88B5-495C-9A26-6794892D5D7E}">
      <dsp:nvSpPr>
        <dsp:cNvPr id="0" name=""/>
        <dsp:cNvSpPr/>
      </dsp:nvSpPr>
      <dsp:spPr>
        <a:xfrm>
          <a:off x="3098" y="659920"/>
          <a:ext cx="1327731" cy="512504"/>
        </a:xfrm>
        <a:prstGeom prst="chevron">
          <a:avLst>
            <a:gd name="adj" fmla="val 4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6BFC69A-640E-456B-AD11-A0B580142348}">
      <dsp:nvSpPr>
        <dsp:cNvPr id="0" name=""/>
        <dsp:cNvSpPr/>
      </dsp:nvSpPr>
      <dsp:spPr>
        <a:xfrm>
          <a:off x="384685" y="776966"/>
          <a:ext cx="1121195" cy="512504"/>
        </a:xfrm>
        <a:prstGeom prst="roundRect">
          <a:avLst>
            <a:gd name="adj" fmla="val 10000"/>
          </a:avLst>
        </a:prstGeom>
        <a:solidFill>
          <a:prstClr val="white">
            <a:alpha val="90000"/>
            <a:hueOff val="0"/>
            <a:satOff val="0"/>
            <a:lumOff val="0"/>
            <a:alphaOff val="0"/>
          </a:prstClr>
        </a:solidFill>
        <a:ln w="10795" cap="flat" cmpd="sng" algn="ctr">
          <a:solidFill>
            <a:srgbClr val="0F6FC6"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1120" tIns="71120" rIns="71120" bIns="7112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Corbel" panose="020B0503020204020204"/>
              <a:ea typeface="+mn-ea"/>
              <a:cs typeface="+mn-cs"/>
            </a:rPr>
            <a:t>Concept &amp; Requirements</a:t>
          </a:r>
        </a:p>
      </dsp:txBody>
      <dsp:txXfrm>
        <a:off x="399696" y="791977"/>
        <a:ext cx="1091173" cy="482482"/>
      </dsp:txXfrm>
    </dsp:sp>
    <dsp:sp modelId="{941F9F95-515F-4A5B-B62C-D4705D858473}">
      <dsp:nvSpPr>
        <dsp:cNvPr id="0" name=""/>
        <dsp:cNvSpPr/>
      </dsp:nvSpPr>
      <dsp:spPr>
        <a:xfrm>
          <a:off x="1519662" y="659920"/>
          <a:ext cx="1327731" cy="512504"/>
        </a:xfrm>
        <a:prstGeom prst="chevron">
          <a:avLst>
            <a:gd name="adj" fmla="val 4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BC920B6-E490-4D90-8AC1-40DE3EBCE8F2}">
      <dsp:nvSpPr>
        <dsp:cNvPr id="0" name=""/>
        <dsp:cNvSpPr/>
      </dsp:nvSpPr>
      <dsp:spPr>
        <a:xfrm>
          <a:off x="1873724" y="788046"/>
          <a:ext cx="1121195" cy="512504"/>
        </a:xfrm>
        <a:prstGeom prst="roundRect">
          <a:avLst>
            <a:gd name="adj" fmla="val 10000"/>
          </a:avLst>
        </a:prstGeom>
        <a:solidFill>
          <a:prstClr val="white">
            <a:alpha val="90000"/>
            <a:hueOff val="0"/>
            <a:satOff val="0"/>
            <a:lumOff val="0"/>
            <a:alphaOff val="0"/>
          </a:prstClr>
        </a:solidFill>
        <a:ln w="10795" cap="flat" cmpd="sng" algn="ctr">
          <a:solidFill>
            <a:srgbClr val="0F6FC6"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1120" tIns="71120" rIns="71120" bIns="7112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kern="120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Corbel" panose="020B0503020204020204"/>
              <a:ea typeface="+mn-ea"/>
              <a:cs typeface="+mn-cs"/>
            </a:rPr>
            <a:t>QS Tool Options</a:t>
          </a:r>
          <a:endParaRPr lang="en-US" sz="1000" kern="1200" dirty="0">
            <a:solidFill>
              <a:prstClr val="black">
                <a:hueOff val="0"/>
                <a:satOff val="0"/>
                <a:lumOff val="0"/>
                <a:alphaOff val="0"/>
              </a:prstClr>
            </a:solidFill>
            <a:latin typeface="Corbel" panose="020B0503020204020204"/>
            <a:ea typeface="+mn-ea"/>
            <a:cs typeface="+mn-cs"/>
          </a:endParaRPr>
        </a:p>
      </dsp:txBody>
      <dsp:txXfrm>
        <a:off x="1888735" y="803057"/>
        <a:ext cx="1091173" cy="482482"/>
      </dsp:txXfrm>
    </dsp:sp>
    <dsp:sp modelId="{4AEA38AD-303F-4EDA-B93F-E886B69B38A3}">
      <dsp:nvSpPr>
        <dsp:cNvPr id="0" name=""/>
        <dsp:cNvSpPr/>
      </dsp:nvSpPr>
      <dsp:spPr>
        <a:xfrm>
          <a:off x="3036227" y="659920"/>
          <a:ext cx="1327731" cy="512504"/>
        </a:xfrm>
        <a:prstGeom prst="chevron">
          <a:avLst>
            <a:gd name="adj" fmla="val 4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EDCF2EB-6567-4328-80FB-BEACF265CA65}">
      <dsp:nvSpPr>
        <dsp:cNvPr id="0" name=""/>
        <dsp:cNvSpPr/>
      </dsp:nvSpPr>
      <dsp:spPr>
        <a:xfrm>
          <a:off x="3390289" y="788046"/>
          <a:ext cx="1121195" cy="512504"/>
        </a:xfrm>
        <a:prstGeom prst="roundRect">
          <a:avLst>
            <a:gd name="adj" fmla="val 10000"/>
          </a:avLst>
        </a:prstGeom>
        <a:solidFill>
          <a:prstClr val="white">
            <a:alpha val="90000"/>
            <a:hueOff val="0"/>
            <a:satOff val="0"/>
            <a:lumOff val="0"/>
            <a:alphaOff val="0"/>
          </a:prstClr>
        </a:solidFill>
        <a:ln w="10795" cap="flat" cmpd="sng" algn="ctr">
          <a:solidFill>
            <a:srgbClr val="0F6FC6"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1120" tIns="71120" rIns="71120" bIns="7112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Corbel" panose="020B0503020204020204"/>
              <a:ea typeface="+mn-ea"/>
              <a:cs typeface="+mn-cs"/>
            </a:rPr>
            <a:t>Takeoff Elements within AutoCAD</a:t>
          </a:r>
        </a:p>
      </dsp:txBody>
      <dsp:txXfrm>
        <a:off x="3405300" y="803057"/>
        <a:ext cx="1091173" cy="482482"/>
      </dsp:txXfrm>
    </dsp:sp>
    <dsp:sp modelId="{2B40BBB7-A34B-4F06-B21A-F0B6FEA560FB}">
      <dsp:nvSpPr>
        <dsp:cNvPr id="0" name=""/>
        <dsp:cNvSpPr/>
      </dsp:nvSpPr>
      <dsp:spPr>
        <a:xfrm>
          <a:off x="4552792" y="659920"/>
          <a:ext cx="1327731" cy="512504"/>
        </a:xfrm>
        <a:prstGeom prst="chevron">
          <a:avLst>
            <a:gd name="adj" fmla="val 4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E1DD81C-8AB6-4F43-A413-D8BCF631C10A}">
      <dsp:nvSpPr>
        <dsp:cNvPr id="0" name=""/>
        <dsp:cNvSpPr/>
      </dsp:nvSpPr>
      <dsp:spPr>
        <a:xfrm>
          <a:off x="4906854" y="788046"/>
          <a:ext cx="1121195" cy="512504"/>
        </a:xfrm>
        <a:prstGeom prst="roundRect">
          <a:avLst>
            <a:gd name="adj" fmla="val 10000"/>
          </a:avLst>
        </a:prstGeom>
        <a:solidFill>
          <a:srgbClr val="0BD0D9">
            <a:lumMod val="60000"/>
            <a:lumOff val="40000"/>
            <a:alpha val="90000"/>
          </a:srgbClr>
        </a:solidFill>
        <a:ln w="10795" cap="flat" cmpd="sng" algn="ctr">
          <a:solidFill>
            <a:srgbClr val="0F6FC6"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1120" tIns="71120" rIns="71120" bIns="7112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Corbel" panose="020B0503020204020204"/>
              <a:ea typeface="+mn-ea"/>
              <a:cs typeface="+mn-cs"/>
            </a:rPr>
            <a:t>Takeoff Elements Properties</a:t>
          </a:r>
        </a:p>
      </dsp:txBody>
      <dsp:txXfrm>
        <a:off x="4921865" y="803057"/>
        <a:ext cx="1091173" cy="482482"/>
      </dsp:txXfrm>
    </dsp:sp>
    <dsp:sp modelId="{9D8E1383-2DC9-4179-884B-D8D27A2D3C39}">
      <dsp:nvSpPr>
        <dsp:cNvPr id="0" name=""/>
        <dsp:cNvSpPr/>
      </dsp:nvSpPr>
      <dsp:spPr>
        <a:xfrm>
          <a:off x="6069357" y="659920"/>
          <a:ext cx="1327731" cy="512504"/>
        </a:xfrm>
        <a:prstGeom prst="chevron">
          <a:avLst>
            <a:gd name="adj" fmla="val 4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A37E288-1F99-4A7B-96B5-118A4B18179A}">
      <dsp:nvSpPr>
        <dsp:cNvPr id="0" name=""/>
        <dsp:cNvSpPr/>
      </dsp:nvSpPr>
      <dsp:spPr>
        <a:xfrm>
          <a:off x="6423418" y="788046"/>
          <a:ext cx="1121195" cy="512504"/>
        </a:xfrm>
        <a:prstGeom prst="roundRect">
          <a:avLst>
            <a:gd name="adj" fmla="val 10000"/>
          </a:avLst>
        </a:prstGeom>
        <a:solidFill>
          <a:prstClr val="white">
            <a:alpha val="90000"/>
            <a:hueOff val="0"/>
            <a:satOff val="0"/>
            <a:lumOff val="0"/>
            <a:alphaOff val="0"/>
          </a:prstClr>
        </a:solidFill>
        <a:ln w="10795" cap="flat" cmpd="sng" algn="ctr">
          <a:solidFill>
            <a:srgbClr val="0F6FC6"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1120" tIns="71120" rIns="71120" bIns="7112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kern="120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Corbel" panose="020B0503020204020204"/>
              <a:ea typeface="+mn-ea"/>
              <a:cs typeface="+mn-cs"/>
            </a:rPr>
            <a:t>Video Presentation</a:t>
          </a:r>
          <a:endParaRPr lang="en-US" sz="1000" kern="1200" dirty="0">
            <a:solidFill>
              <a:prstClr val="black">
                <a:hueOff val="0"/>
                <a:satOff val="0"/>
                <a:lumOff val="0"/>
                <a:alphaOff val="0"/>
              </a:prstClr>
            </a:solidFill>
            <a:latin typeface="Corbel" panose="020B0503020204020204"/>
            <a:ea typeface="+mn-ea"/>
            <a:cs typeface="+mn-cs"/>
          </a:endParaRPr>
        </a:p>
      </dsp:txBody>
      <dsp:txXfrm>
        <a:off x="6438429" y="803057"/>
        <a:ext cx="1091173" cy="482482"/>
      </dsp:txXfrm>
    </dsp:sp>
    <dsp:sp modelId="{B847E4E1-B7DC-4C0A-A78C-34F6E0FC097C}">
      <dsp:nvSpPr>
        <dsp:cNvPr id="0" name=""/>
        <dsp:cNvSpPr/>
      </dsp:nvSpPr>
      <dsp:spPr>
        <a:xfrm>
          <a:off x="7585921" y="659920"/>
          <a:ext cx="1327731" cy="512504"/>
        </a:xfrm>
        <a:prstGeom prst="chevron">
          <a:avLst>
            <a:gd name="adj" fmla="val 4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BD39849-7713-405E-8FBB-9906D71A484F}">
      <dsp:nvSpPr>
        <dsp:cNvPr id="0" name=""/>
        <dsp:cNvSpPr/>
      </dsp:nvSpPr>
      <dsp:spPr>
        <a:xfrm>
          <a:off x="7939983" y="788046"/>
          <a:ext cx="1121195" cy="51250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008" tIns="64008" rIns="64008" bIns="64008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900" kern="1200" dirty="0"/>
            <a:t>Test &amp; Examples</a:t>
          </a:r>
        </a:p>
      </dsp:txBody>
      <dsp:txXfrm>
        <a:off x="7954994" y="803057"/>
        <a:ext cx="1091173" cy="482482"/>
      </dsp:txXfrm>
    </dsp:sp>
    <dsp:sp modelId="{5E76E717-C866-4B98-9CA2-31CB7544F628}">
      <dsp:nvSpPr>
        <dsp:cNvPr id="0" name=""/>
        <dsp:cNvSpPr/>
      </dsp:nvSpPr>
      <dsp:spPr>
        <a:xfrm>
          <a:off x="9102486" y="659920"/>
          <a:ext cx="1327731" cy="512504"/>
        </a:xfrm>
        <a:prstGeom prst="chevron">
          <a:avLst>
            <a:gd name="adj" fmla="val 4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858D138-4077-41DC-B1DF-9DF1488A601E}">
      <dsp:nvSpPr>
        <dsp:cNvPr id="0" name=""/>
        <dsp:cNvSpPr/>
      </dsp:nvSpPr>
      <dsp:spPr>
        <a:xfrm>
          <a:off x="9456548" y="788046"/>
          <a:ext cx="1121195" cy="51250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008" tIns="64008" rIns="64008" bIns="64008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900" kern="1200"/>
            <a:t>List of Projects QTO Done with this Tool</a:t>
          </a:r>
          <a:endParaRPr lang="en-US" sz="900" kern="1200" dirty="0"/>
        </a:p>
      </dsp:txBody>
      <dsp:txXfrm>
        <a:off x="9471559" y="803057"/>
        <a:ext cx="1091173" cy="482482"/>
      </dsp:txXfrm>
    </dsp:sp>
    <dsp:sp modelId="{AA15A78F-888B-48E2-9DD1-4CA0A7322624}">
      <dsp:nvSpPr>
        <dsp:cNvPr id="0" name=""/>
        <dsp:cNvSpPr/>
      </dsp:nvSpPr>
      <dsp:spPr>
        <a:xfrm>
          <a:off x="10619051" y="659920"/>
          <a:ext cx="1327731" cy="512504"/>
        </a:xfrm>
        <a:prstGeom prst="chevron">
          <a:avLst>
            <a:gd name="adj" fmla="val 4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3EAAA05-3385-4690-965D-6A15D6BC7609}">
      <dsp:nvSpPr>
        <dsp:cNvPr id="0" name=""/>
        <dsp:cNvSpPr/>
      </dsp:nvSpPr>
      <dsp:spPr>
        <a:xfrm>
          <a:off x="10973113" y="788046"/>
          <a:ext cx="1121195" cy="51250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008" tIns="64008" rIns="64008" bIns="64008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900" kern="1200" dirty="0"/>
            <a:t>Advantages &amp; Limitations</a:t>
          </a:r>
        </a:p>
      </dsp:txBody>
      <dsp:txXfrm>
        <a:off x="10988124" y="803057"/>
        <a:ext cx="1091173" cy="482482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AA74166-88B5-495C-9A26-6794892D5D7E}">
      <dsp:nvSpPr>
        <dsp:cNvPr id="0" name=""/>
        <dsp:cNvSpPr/>
      </dsp:nvSpPr>
      <dsp:spPr>
        <a:xfrm>
          <a:off x="3098" y="659920"/>
          <a:ext cx="1327731" cy="512504"/>
        </a:xfrm>
        <a:prstGeom prst="chevron">
          <a:avLst>
            <a:gd name="adj" fmla="val 4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6BFC69A-640E-456B-AD11-A0B580142348}">
      <dsp:nvSpPr>
        <dsp:cNvPr id="0" name=""/>
        <dsp:cNvSpPr/>
      </dsp:nvSpPr>
      <dsp:spPr>
        <a:xfrm>
          <a:off x="384685" y="776966"/>
          <a:ext cx="1121195" cy="512504"/>
        </a:xfrm>
        <a:prstGeom prst="roundRect">
          <a:avLst>
            <a:gd name="adj" fmla="val 10000"/>
          </a:avLst>
        </a:prstGeom>
        <a:solidFill>
          <a:prstClr val="white">
            <a:alpha val="90000"/>
            <a:hueOff val="0"/>
            <a:satOff val="0"/>
            <a:lumOff val="0"/>
            <a:alphaOff val="0"/>
          </a:prstClr>
        </a:solidFill>
        <a:ln w="10795" cap="flat" cmpd="sng" algn="ctr">
          <a:solidFill>
            <a:srgbClr val="0F6FC6"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1120" tIns="71120" rIns="71120" bIns="7112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Corbel" panose="020B0503020204020204"/>
              <a:ea typeface="+mn-ea"/>
              <a:cs typeface="+mn-cs"/>
            </a:rPr>
            <a:t>Concept</a:t>
          </a:r>
          <a:r>
            <a:rPr lang="en-US" sz="1000" kern="1200" dirty="0"/>
            <a:t> &amp; Requirements</a:t>
          </a:r>
        </a:p>
      </dsp:txBody>
      <dsp:txXfrm>
        <a:off x="399696" y="791977"/>
        <a:ext cx="1091173" cy="482482"/>
      </dsp:txXfrm>
    </dsp:sp>
    <dsp:sp modelId="{941F9F95-515F-4A5B-B62C-D4705D858473}">
      <dsp:nvSpPr>
        <dsp:cNvPr id="0" name=""/>
        <dsp:cNvSpPr/>
      </dsp:nvSpPr>
      <dsp:spPr>
        <a:xfrm>
          <a:off x="1519662" y="659920"/>
          <a:ext cx="1327731" cy="512504"/>
        </a:xfrm>
        <a:prstGeom prst="chevron">
          <a:avLst>
            <a:gd name="adj" fmla="val 4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BC920B6-E490-4D90-8AC1-40DE3EBCE8F2}">
      <dsp:nvSpPr>
        <dsp:cNvPr id="0" name=""/>
        <dsp:cNvSpPr/>
      </dsp:nvSpPr>
      <dsp:spPr>
        <a:xfrm>
          <a:off x="1873724" y="788046"/>
          <a:ext cx="1121195" cy="51250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008" tIns="64008" rIns="64008" bIns="64008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900" kern="1200" dirty="0"/>
            <a:t>QS Tool Options</a:t>
          </a:r>
        </a:p>
      </dsp:txBody>
      <dsp:txXfrm>
        <a:off x="1888735" y="803057"/>
        <a:ext cx="1091173" cy="482482"/>
      </dsp:txXfrm>
    </dsp:sp>
    <dsp:sp modelId="{4AEA38AD-303F-4EDA-B93F-E886B69B38A3}">
      <dsp:nvSpPr>
        <dsp:cNvPr id="0" name=""/>
        <dsp:cNvSpPr/>
      </dsp:nvSpPr>
      <dsp:spPr>
        <a:xfrm>
          <a:off x="3036227" y="659920"/>
          <a:ext cx="1327731" cy="512504"/>
        </a:xfrm>
        <a:prstGeom prst="chevron">
          <a:avLst>
            <a:gd name="adj" fmla="val 4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EDCF2EB-6567-4328-80FB-BEACF265CA65}">
      <dsp:nvSpPr>
        <dsp:cNvPr id="0" name=""/>
        <dsp:cNvSpPr/>
      </dsp:nvSpPr>
      <dsp:spPr>
        <a:xfrm>
          <a:off x="3390289" y="788046"/>
          <a:ext cx="1121195" cy="51250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008" tIns="64008" rIns="64008" bIns="64008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900" kern="1200" dirty="0"/>
            <a:t>Takeoff Elements within AutoCAD</a:t>
          </a:r>
        </a:p>
      </dsp:txBody>
      <dsp:txXfrm>
        <a:off x="3405300" y="803057"/>
        <a:ext cx="1091173" cy="482482"/>
      </dsp:txXfrm>
    </dsp:sp>
    <dsp:sp modelId="{2B40BBB7-A34B-4F06-B21A-F0B6FEA560FB}">
      <dsp:nvSpPr>
        <dsp:cNvPr id="0" name=""/>
        <dsp:cNvSpPr/>
      </dsp:nvSpPr>
      <dsp:spPr>
        <a:xfrm>
          <a:off x="4552792" y="659920"/>
          <a:ext cx="1327731" cy="512504"/>
        </a:xfrm>
        <a:prstGeom prst="chevron">
          <a:avLst>
            <a:gd name="adj" fmla="val 4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E1DD81C-8AB6-4F43-A413-D8BCF631C10A}">
      <dsp:nvSpPr>
        <dsp:cNvPr id="0" name=""/>
        <dsp:cNvSpPr/>
      </dsp:nvSpPr>
      <dsp:spPr>
        <a:xfrm>
          <a:off x="4906854" y="788046"/>
          <a:ext cx="1121195" cy="51250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008" tIns="64008" rIns="64008" bIns="64008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900" kern="1200" dirty="0"/>
            <a:t>Takeoff Elements Properties</a:t>
          </a:r>
        </a:p>
      </dsp:txBody>
      <dsp:txXfrm>
        <a:off x="4921865" y="803057"/>
        <a:ext cx="1091173" cy="482482"/>
      </dsp:txXfrm>
    </dsp:sp>
    <dsp:sp modelId="{9046FA20-BADA-40B6-BA71-968F330F19D4}">
      <dsp:nvSpPr>
        <dsp:cNvPr id="0" name=""/>
        <dsp:cNvSpPr/>
      </dsp:nvSpPr>
      <dsp:spPr>
        <a:xfrm>
          <a:off x="6069357" y="659920"/>
          <a:ext cx="1327731" cy="512504"/>
        </a:xfrm>
        <a:prstGeom prst="chevron">
          <a:avLst>
            <a:gd name="adj" fmla="val 4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579D026-E92A-4D88-A729-77EF41D23021}">
      <dsp:nvSpPr>
        <dsp:cNvPr id="0" name=""/>
        <dsp:cNvSpPr/>
      </dsp:nvSpPr>
      <dsp:spPr>
        <a:xfrm>
          <a:off x="6423418" y="788046"/>
          <a:ext cx="1121195" cy="512504"/>
        </a:xfrm>
        <a:prstGeom prst="roundRect">
          <a:avLst>
            <a:gd name="adj" fmla="val 10000"/>
          </a:avLst>
        </a:prstGeom>
        <a:solidFill>
          <a:schemeClr val="accent3">
            <a:lumMod val="60000"/>
            <a:lumOff val="40000"/>
            <a:alpha val="90000"/>
          </a:schemeClr>
        </a:solidFill>
        <a:ln w="10795" cap="flat" cmpd="sng" algn="ctr">
          <a:solidFill>
            <a:srgbClr val="0F6FC6"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1120" tIns="71120" rIns="71120" bIns="7112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kern="120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Corbel" panose="020B0503020204020204"/>
              <a:ea typeface="+mn-ea"/>
              <a:cs typeface="+mn-cs"/>
            </a:rPr>
            <a:t>Video Presentation</a:t>
          </a:r>
          <a:endParaRPr lang="en-US" dirty="0"/>
        </a:p>
      </dsp:txBody>
      <dsp:txXfrm>
        <a:off x="6438429" y="803057"/>
        <a:ext cx="1091173" cy="482482"/>
      </dsp:txXfrm>
    </dsp:sp>
    <dsp:sp modelId="{B847E4E1-B7DC-4C0A-A78C-34F6E0FC097C}">
      <dsp:nvSpPr>
        <dsp:cNvPr id="0" name=""/>
        <dsp:cNvSpPr/>
      </dsp:nvSpPr>
      <dsp:spPr>
        <a:xfrm>
          <a:off x="7585921" y="659920"/>
          <a:ext cx="1327731" cy="512504"/>
        </a:xfrm>
        <a:prstGeom prst="chevron">
          <a:avLst>
            <a:gd name="adj" fmla="val 4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BD39849-7713-405E-8FBB-9906D71A484F}">
      <dsp:nvSpPr>
        <dsp:cNvPr id="0" name=""/>
        <dsp:cNvSpPr/>
      </dsp:nvSpPr>
      <dsp:spPr>
        <a:xfrm>
          <a:off x="7939983" y="788046"/>
          <a:ext cx="1121195" cy="51250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008" tIns="64008" rIns="64008" bIns="64008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900" kern="1200" dirty="0"/>
            <a:t>Test &amp; Examples</a:t>
          </a:r>
        </a:p>
      </dsp:txBody>
      <dsp:txXfrm>
        <a:off x="7954994" y="803057"/>
        <a:ext cx="1091173" cy="482482"/>
      </dsp:txXfrm>
    </dsp:sp>
    <dsp:sp modelId="{61009CBE-685B-4DEB-9FD0-03966C8B4AF4}">
      <dsp:nvSpPr>
        <dsp:cNvPr id="0" name=""/>
        <dsp:cNvSpPr/>
      </dsp:nvSpPr>
      <dsp:spPr>
        <a:xfrm>
          <a:off x="9102486" y="659920"/>
          <a:ext cx="1327731" cy="512504"/>
        </a:xfrm>
        <a:prstGeom prst="chevron">
          <a:avLst>
            <a:gd name="adj" fmla="val 4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45CADC2-8F55-48D1-B303-B31742266BCA}">
      <dsp:nvSpPr>
        <dsp:cNvPr id="0" name=""/>
        <dsp:cNvSpPr/>
      </dsp:nvSpPr>
      <dsp:spPr>
        <a:xfrm>
          <a:off x="9456548" y="788046"/>
          <a:ext cx="1121195" cy="51250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008" tIns="64008" rIns="64008" bIns="64008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900" kern="1200"/>
            <a:t>List of Projects QTO Done with this Tool</a:t>
          </a:r>
          <a:endParaRPr lang="en-US" sz="900" kern="1200" dirty="0"/>
        </a:p>
      </dsp:txBody>
      <dsp:txXfrm>
        <a:off x="9471559" y="803057"/>
        <a:ext cx="1091173" cy="482482"/>
      </dsp:txXfrm>
    </dsp:sp>
    <dsp:sp modelId="{AA15A78F-888B-48E2-9DD1-4CA0A7322624}">
      <dsp:nvSpPr>
        <dsp:cNvPr id="0" name=""/>
        <dsp:cNvSpPr/>
      </dsp:nvSpPr>
      <dsp:spPr>
        <a:xfrm>
          <a:off x="10619051" y="659920"/>
          <a:ext cx="1327731" cy="512504"/>
        </a:xfrm>
        <a:prstGeom prst="chevron">
          <a:avLst>
            <a:gd name="adj" fmla="val 4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3EAAA05-3385-4690-965D-6A15D6BC7609}">
      <dsp:nvSpPr>
        <dsp:cNvPr id="0" name=""/>
        <dsp:cNvSpPr/>
      </dsp:nvSpPr>
      <dsp:spPr>
        <a:xfrm>
          <a:off x="10973113" y="788046"/>
          <a:ext cx="1121195" cy="51250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008" tIns="64008" rIns="64008" bIns="64008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900" kern="1200" dirty="0"/>
            <a:t>Advantages &amp; Limitations</a:t>
          </a:r>
        </a:p>
      </dsp:txBody>
      <dsp:txXfrm>
        <a:off x="10988124" y="803057"/>
        <a:ext cx="1091173" cy="482482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AA74166-88B5-495C-9A26-6794892D5D7E}">
      <dsp:nvSpPr>
        <dsp:cNvPr id="0" name=""/>
        <dsp:cNvSpPr/>
      </dsp:nvSpPr>
      <dsp:spPr>
        <a:xfrm>
          <a:off x="3098" y="659920"/>
          <a:ext cx="1327731" cy="512504"/>
        </a:xfrm>
        <a:prstGeom prst="chevron">
          <a:avLst>
            <a:gd name="adj" fmla="val 4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6BFC69A-640E-456B-AD11-A0B580142348}">
      <dsp:nvSpPr>
        <dsp:cNvPr id="0" name=""/>
        <dsp:cNvSpPr/>
      </dsp:nvSpPr>
      <dsp:spPr>
        <a:xfrm>
          <a:off x="384685" y="776966"/>
          <a:ext cx="1121195" cy="512504"/>
        </a:xfrm>
        <a:prstGeom prst="roundRect">
          <a:avLst>
            <a:gd name="adj" fmla="val 10000"/>
          </a:avLst>
        </a:prstGeom>
        <a:solidFill>
          <a:prstClr val="white">
            <a:alpha val="90000"/>
            <a:hueOff val="0"/>
            <a:satOff val="0"/>
            <a:lumOff val="0"/>
            <a:alphaOff val="0"/>
          </a:prstClr>
        </a:solidFill>
        <a:ln w="10795" cap="flat" cmpd="sng" algn="ctr">
          <a:solidFill>
            <a:srgbClr val="0F6FC6"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1120" tIns="71120" rIns="71120" bIns="7112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Corbel" panose="020B0503020204020204"/>
              <a:ea typeface="+mn-ea"/>
              <a:cs typeface="+mn-cs"/>
            </a:rPr>
            <a:t>Concept &amp; Requirements</a:t>
          </a:r>
        </a:p>
      </dsp:txBody>
      <dsp:txXfrm>
        <a:off x="399696" y="791977"/>
        <a:ext cx="1091173" cy="482482"/>
      </dsp:txXfrm>
    </dsp:sp>
    <dsp:sp modelId="{941F9F95-515F-4A5B-B62C-D4705D858473}">
      <dsp:nvSpPr>
        <dsp:cNvPr id="0" name=""/>
        <dsp:cNvSpPr/>
      </dsp:nvSpPr>
      <dsp:spPr>
        <a:xfrm>
          <a:off x="1519662" y="659920"/>
          <a:ext cx="1327731" cy="512504"/>
        </a:xfrm>
        <a:prstGeom prst="chevron">
          <a:avLst>
            <a:gd name="adj" fmla="val 4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BC920B6-E490-4D90-8AC1-40DE3EBCE8F2}">
      <dsp:nvSpPr>
        <dsp:cNvPr id="0" name=""/>
        <dsp:cNvSpPr/>
      </dsp:nvSpPr>
      <dsp:spPr>
        <a:xfrm>
          <a:off x="1873724" y="788046"/>
          <a:ext cx="1121195" cy="512504"/>
        </a:xfrm>
        <a:prstGeom prst="roundRect">
          <a:avLst>
            <a:gd name="adj" fmla="val 10000"/>
          </a:avLst>
        </a:prstGeom>
        <a:solidFill>
          <a:prstClr val="white">
            <a:alpha val="90000"/>
            <a:hueOff val="0"/>
            <a:satOff val="0"/>
            <a:lumOff val="0"/>
            <a:alphaOff val="0"/>
          </a:prstClr>
        </a:solidFill>
        <a:ln w="10795" cap="flat" cmpd="sng" algn="ctr">
          <a:solidFill>
            <a:srgbClr val="0F6FC6"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1120" tIns="71120" rIns="71120" bIns="7112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kern="120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Corbel" panose="020B0503020204020204"/>
              <a:ea typeface="+mn-ea"/>
              <a:cs typeface="+mn-cs"/>
            </a:rPr>
            <a:t>QS Tool Options</a:t>
          </a:r>
          <a:endParaRPr lang="en-US" sz="1000" kern="1200" dirty="0">
            <a:solidFill>
              <a:prstClr val="black">
                <a:hueOff val="0"/>
                <a:satOff val="0"/>
                <a:lumOff val="0"/>
                <a:alphaOff val="0"/>
              </a:prstClr>
            </a:solidFill>
            <a:latin typeface="Corbel" panose="020B0503020204020204"/>
            <a:ea typeface="+mn-ea"/>
            <a:cs typeface="+mn-cs"/>
          </a:endParaRPr>
        </a:p>
      </dsp:txBody>
      <dsp:txXfrm>
        <a:off x="1888735" y="803057"/>
        <a:ext cx="1091173" cy="482482"/>
      </dsp:txXfrm>
    </dsp:sp>
    <dsp:sp modelId="{4AEA38AD-303F-4EDA-B93F-E886B69B38A3}">
      <dsp:nvSpPr>
        <dsp:cNvPr id="0" name=""/>
        <dsp:cNvSpPr/>
      </dsp:nvSpPr>
      <dsp:spPr>
        <a:xfrm>
          <a:off x="3036227" y="659920"/>
          <a:ext cx="1327731" cy="512504"/>
        </a:xfrm>
        <a:prstGeom prst="chevron">
          <a:avLst>
            <a:gd name="adj" fmla="val 4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EDCF2EB-6567-4328-80FB-BEACF265CA65}">
      <dsp:nvSpPr>
        <dsp:cNvPr id="0" name=""/>
        <dsp:cNvSpPr/>
      </dsp:nvSpPr>
      <dsp:spPr>
        <a:xfrm>
          <a:off x="3390289" y="788046"/>
          <a:ext cx="1121195" cy="512504"/>
        </a:xfrm>
        <a:prstGeom prst="roundRect">
          <a:avLst>
            <a:gd name="adj" fmla="val 10000"/>
          </a:avLst>
        </a:prstGeom>
        <a:solidFill>
          <a:prstClr val="white">
            <a:alpha val="90000"/>
            <a:hueOff val="0"/>
            <a:satOff val="0"/>
            <a:lumOff val="0"/>
            <a:alphaOff val="0"/>
          </a:prstClr>
        </a:solidFill>
        <a:ln w="10795" cap="flat" cmpd="sng" algn="ctr">
          <a:solidFill>
            <a:srgbClr val="0F6FC6"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1120" tIns="71120" rIns="71120" bIns="7112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Corbel" panose="020B0503020204020204"/>
              <a:ea typeface="+mn-ea"/>
              <a:cs typeface="+mn-cs"/>
            </a:rPr>
            <a:t>Takeoff Elements within AutoCAD</a:t>
          </a:r>
        </a:p>
      </dsp:txBody>
      <dsp:txXfrm>
        <a:off x="3405300" y="803057"/>
        <a:ext cx="1091173" cy="482482"/>
      </dsp:txXfrm>
    </dsp:sp>
    <dsp:sp modelId="{2B40BBB7-A34B-4F06-B21A-F0B6FEA560FB}">
      <dsp:nvSpPr>
        <dsp:cNvPr id="0" name=""/>
        <dsp:cNvSpPr/>
      </dsp:nvSpPr>
      <dsp:spPr>
        <a:xfrm>
          <a:off x="4552792" y="659920"/>
          <a:ext cx="1327731" cy="512504"/>
        </a:xfrm>
        <a:prstGeom prst="chevron">
          <a:avLst>
            <a:gd name="adj" fmla="val 4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E1DD81C-8AB6-4F43-A413-D8BCF631C10A}">
      <dsp:nvSpPr>
        <dsp:cNvPr id="0" name=""/>
        <dsp:cNvSpPr/>
      </dsp:nvSpPr>
      <dsp:spPr>
        <a:xfrm>
          <a:off x="4906854" y="788046"/>
          <a:ext cx="1121195" cy="512504"/>
        </a:xfrm>
        <a:prstGeom prst="roundRect">
          <a:avLst>
            <a:gd name="adj" fmla="val 10000"/>
          </a:avLst>
        </a:prstGeom>
        <a:solidFill>
          <a:prstClr val="white">
            <a:alpha val="90000"/>
            <a:hueOff val="0"/>
            <a:satOff val="0"/>
            <a:lumOff val="0"/>
            <a:alphaOff val="0"/>
          </a:prstClr>
        </a:solidFill>
        <a:ln w="10795" cap="flat" cmpd="sng" algn="ctr">
          <a:solidFill>
            <a:srgbClr val="0F6FC6"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1120" tIns="71120" rIns="71120" bIns="7112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Corbel" panose="020B0503020204020204"/>
              <a:ea typeface="+mn-ea"/>
              <a:cs typeface="+mn-cs"/>
            </a:rPr>
            <a:t>Takeoff Elements Properties</a:t>
          </a:r>
        </a:p>
      </dsp:txBody>
      <dsp:txXfrm>
        <a:off x="4921865" y="803057"/>
        <a:ext cx="1091173" cy="482482"/>
      </dsp:txXfrm>
    </dsp:sp>
    <dsp:sp modelId="{451280A0-E5D2-4610-91AC-3461E7F9B815}">
      <dsp:nvSpPr>
        <dsp:cNvPr id="0" name=""/>
        <dsp:cNvSpPr/>
      </dsp:nvSpPr>
      <dsp:spPr>
        <a:xfrm>
          <a:off x="6069357" y="659920"/>
          <a:ext cx="1327731" cy="512504"/>
        </a:xfrm>
        <a:prstGeom prst="chevron">
          <a:avLst>
            <a:gd name="adj" fmla="val 4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B0D3766-9AF0-4119-BA0A-C800CA848BB7}">
      <dsp:nvSpPr>
        <dsp:cNvPr id="0" name=""/>
        <dsp:cNvSpPr/>
      </dsp:nvSpPr>
      <dsp:spPr>
        <a:xfrm>
          <a:off x="6423418" y="788046"/>
          <a:ext cx="1121195" cy="512504"/>
        </a:xfrm>
        <a:prstGeom prst="roundRect">
          <a:avLst>
            <a:gd name="adj" fmla="val 10000"/>
          </a:avLst>
        </a:prstGeom>
        <a:solidFill>
          <a:prstClr val="white">
            <a:alpha val="90000"/>
            <a:hueOff val="0"/>
            <a:satOff val="0"/>
            <a:lumOff val="0"/>
            <a:alphaOff val="0"/>
          </a:prstClr>
        </a:solidFill>
        <a:ln w="10795" cap="flat" cmpd="sng" algn="ctr">
          <a:solidFill>
            <a:srgbClr val="0F6FC6"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1120" tIns="71120" rIns="71120" bIns="7112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kern="120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Corbel" panose="020B0503020204020204"/>
              <a:ea typeface="+mn-ea"/>
              <a:cs typeface="+mn-cs"/>
            </a:rPr>
            <a:t>Video Presentation</a:t>
          </a:r>
          <a:endParaRPr lang="en-US" sz="1000" kern="1200" dirty="0">
            <a:solidFill>
              <a:prstClr val="black">
                <a:hueOff val="0"/>
                <a:satOff val="0"/>
                <a:lumOff val="0"/>
                <a:alphaOff val="0"/>
              </a:prstClr>
            </a:solidFill>
            <a:latin typeface="Corbel" panose="020B0503020204020204"/>
            <a:ea typeface="+mn-ea"/>
            <a:cs typeface="+mn-cs"/>
          </a:endParaRPr>
        </a:p>
      </dsp:txBody>
      <dsp:txXfrm>
        <a:off x="6438429" y="803057"/>
        <a:ext cx="1091173" cy="482482"/>
      </dsp:txXfrm>
    </dsp:sp>
    <dsp:sp modelId="{B847E4E1-B7DC-4C0A-A78C-34F6E0FC097C}">
      <dsp:nvSpPr>
        <dsp:cNvPr id="0" name=""/>
        <dsp:cNvSpPr/>
      </dsp:nvSpPr>
      <dsp:spPr>
        <a:xfrm>
          <a:off x="7585921" y="659920"/>
          <a:ext cx="1327731" cy="512504"/>
        </a:xfrm>
        <a:prstGeom prst="chevron">
          <a:avLst>
            <a:gd name="adj" fmla="val 4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BD39849-7713-405E-8FBB-9906D71A484F}">
      <dsp:nvSpPr>
        <dsp:cNvPr id="0" name=""/>
        <dsp:cNvSpPr/>
      </dsp:nvSpPr>
      <dsp:spPr>
        <a:xfrm>
          <a:off x="7939983" y="788046"/>
          <a:ext cx="1121195" cy="512504"/>
        </a:xfrm>
        <a:prstGeom prst="roundRect">
          <a:avLst>
            <a:gd name="adj" fmla="val 10000"/>
          </a:avLst>
        </a:prstGeom>
        <a:solidFill>
          <a:srgbClr val="0BD0D9">
            <a:lumMod val="60000"/>
            <a:lumOff val="40000"/>
            <a:alpha val="90000"/>
          </a:srgbClr>
        </a:solidFill>
        <a:ln w="10795" cap="flat" cmpd="sng" algn="ctr">
          <a:solidFill>
            <a:srgbClr val="0F6FC6"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1120" tIns="71120" rIns="71120" bIns="7112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Corbel" panose="020B0503020204020204"/>
              <a:ea typeface="+mn-ea"/>
              <a:cs typeface="+mn-cs"/>
            </a:rPr>
            <a:t>Test &amp; Examples</a:t>
          </a:r>
        </a:p>
      </dsp:txBody>
      <dsp:txXfrm>
        <a:off x="7954994" y="803057"/>
        <a:ext cx="1091173" cy="482482"/>
      </dsp:txXfrm>
    </dsp:sp>
    <dsp:sp modelId="{50A82BA4-CFCF-4BA8-BE9F-71B359043695}">
      <dsp:nvSpPr>
        <dsp:cNvPr id="0" name=""/>
        <dsp:cNvSpPr/>
      </dsp:nvSpPr>
      <dsp:spPr>
        <a:xfrm>
          <a:off x="9102486" y="659920"/>
          <a:ext cx="1327731" cy="512504"/>
        </a:xfrm>
        <a:prstGeom prst="chevron">
          <a:avLst>
            <a:gd name="adj" fmla="val 4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1A1AE33-F457-458C-9491-4C51A2CDA077}">
      <dsp:nvSpPr>
        <dsp:cNvPr id="0" name=""/>
        <dsp:cNvSpPr/>
      </dsp:nvSpPr>
      <dsp:spPr>
        <a:xfrm>
          <a:off x="9456548" y="788046"/>
          <a:ext cx="1121195" cy="512504"/>
        </a:xfrm>
        <a:prstGeom prst="roundRect">
          <a:avLst>
            <a:gd name="adj" fmla="val 10000"/>
          </a:avLst>
        </a:prstGeom>
        <a:solidFill>
          <a:srgbClr val="0BD0D9">
            <a:lumMod val="60000"/>
            <a:lumOff val="40000"/>
            <a:alpha val="90000"/>
          </a:srgbClr>
        </a:solidFill>
        <a:ln w="10795" cap="flat" cmpd="sng" algn="ctr">
          <a:solidFill>
            <a:srgbClr val="0F6FC6"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1120" tIns="71120" rIns="71120" bIns="7112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kern="120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Corbel" panose="020B0503020204020204"/>
              <a:ea typeface="+mn-ea"/>
              <a:cs typeface="+mn-cs"/>
            </a:rPr>
            <a:t>List of Projects QTO Done with this Tool</a:t>
          </a:r>
          <a:endParaRPr lang="en-US" sz="1000" kern="1200" dirty="0">
            <a:solidFill>
              <a:prstClr val="black">
                <a:hueOff val="0"/>
                <a:satOff val="0"/>
                <a:lumOff val="0"/>
                <a:alphaOff val="0"/>
              </a:prstClr>
            </a:solidFill>
            <a:latin typeface="Corbel" panose="020B0503020204020204"/>
            <a:ea typeface="+mn-ea"/>
            <a:cs typeface="+mn-cs"/>
          </a:endParaRPr>
        </a:p>
      </dsp:txBody>
      <dsp:txXfrm>
        <a:off x="9471559" y="803057"/>
        <a:ext cx="1091173" cy="482482"/>
      </dsp:txXfrm>
    </dsp:sp>
    <dsp:sp modelId="{AA15A78F-888B-48E2-9DD1-4CA0A7322624}">
      <dsp:nvSpPr>
        <dsp:cNvPr id="0" name=""/>
        <dsp:cNvSpPr/>
      </dsp:nvSpPr>
      <dsp:spPr>
        <a:xfrm>
          <a:off x="10619051" y="659920"/>
          <a:ext cx="1327731" cy="512504"/>
        </a:xfrm>
        <a:prstGeom prst="chevron">
          <a:avLst>
            <a:gd name="adj" fmla="val 4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3EAAA05-3385-4690-965D-6A15D6BC7609}">
      <dsp:nvSpPr>
        <dsp:cNvPr id="0" name=""/>
        <dsp:cNvSpPr/>
      </dsp:nvSpPr>
      <dsp:spPr>
        <a:xfrm>
          <a:off x="10973113" y="788046"/>
          <a:ext cx="1121195" cy="51250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8232" tIns="78232" rIns="78232" bIns="78232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kern="1200" dirty="0"/>
            <a:t>Advantages &amp; Limitations</a:t>
          </a:r>
        </a:p>
      </dsp:txBody>
      <dsp:txXfrm>
        <a:off x="10988124" y="803057"/>
        <a:ext cx="1091173" cy="482482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AA74166-88B5-495C-9A26-6794892D5D7E}">
      <dsp:nvSpPr>
        <dsp:cNvPr id="0" name=""/>
        <dsp:cNvSpPr/>
      </dsp:nvSpPr>
      <dsp:spPr>
        <a:xfrm>
          <a:off x="3098" y="659920"/>
          <a:ext cx="1327731" cy="512504"/>
        </a:xfrm>
        <a:prstGeom prst="chevron">
          <a:avLst>
            <a:gd name="adj" fmla="val 4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6BFC69A-640E-456B-AD11-A0B580142348}">
      <dsp:nvSpPr>
        <dsp:cNvPr id="0" name=""/>
        <dsp:cNvSpPr/>
      </dsp:nvSpPr>
      <dsp:spPr>
        <a:xfrm>
          <a:off x="384685" y="776966"/>
          <a:ext cx="1121195" cy="512504"/>
        </a:xfrm>
        <a:prstGeom prst="roundRect">
          <a:avLst>
            <a:gd name="adj" fmla="val 10000"/>
          </a:avLst>
        </a:prstGeom>
        <a:solidFill>
          <a:prstClr val="white">
            <a:alpha val="90000"/>
            <a:hueOff val="0"/>
            <a:satOff val="0"/>
            <a:lumOff val="0"/>
            <a:alphaOff val="0"/>
          </a:prstClr>
        </a:solidFill>
        <a:ln w="10795" cap="flat" cmpd="sng" algn="ctr">
          <a:solidFill>
            <a:srgbClr val="0F6FC6"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1120" tIns="71120" rIns="71120" bIns="7112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Corbel" panose="020B0503020204020204"/>
              <a:ea typeface="+mn-ea"/>
              <a:cs typeface="+mn-cs"/>
            </a:rPr>
            <a:t>Concept &amp; Requirements</a:t>
          </a:r>
        </a:p>
      </dsp:txBody>
      <dsp:txXfrm>
        <a:off x="399696" y="791977"/>
        <a:ext cx="1091173" cy="482482"/>
      </dsp:txXfrm>
    </dsp:sp>
    <dsp:sp modelId="{941F9F95-515F-4A5B-B62C-D4705D858473}">
      <dsp:nvSpPr>
        <dsp:cNvPr id="0" name=""/>
        <dsp:cNvSpPr/>
      </dsp:nvSpPr>
      <dsp:spPr>
        <a:xfrm>
          <a:off x="1519662" y="659920"/>
          <a:ext cx="1327731" cy="512504"/>
        </a:xfrm>
        <a:prstGeom prst="chevron">
          <a:avLst>
            <a:gd name="adj" fmla="val 4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BC920B6-E490-4D90-8AC1-40DE3EBCE8F2}">
      <dsp:nvSpPr>
        <dsp:cNvPr id="0" name=""/>
        <dsp:cNvSpPr/>
      </dsp:nvSpPr>
      <dsp:spPr>
        <a:xfrm>
          <a:off x="1873724" y="788046"/>
          <a:ext cx="1121195" cy="512504"/>
        </a:xfrm>
        <a:prstGeom prst="roundRect">
          <a:avLst>
            <a:gd name="adj" fmla="val 10000"/>
          </a:avLst>
        </a:prstGeom>
        <a:solidFill>
          <a:prstClr val="white">
            <a:alpha val="90000"/>
            <a:hueOff val="0"/>
            <a:satOff val="0"/>
            <a:lumOff val="0"/>
            <a:alphaOff val="0"/>
          </a:prstClr>
        </a:solidFill>
        <a:ln w="10795" cap="flat" cmpd="sng" algn="ctr">
          <a:solidFill>
            <a:srgbClr val="0F6FC6"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1120" tIns="71120" rIns="71120" bIns="7112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kern="120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Corbel" panose="020B0503020204020204"/>
              <a:ea typeface="+mn-ea"/>
              <a:cs typeface="+mn-cs"/>
            </a:rPr>
            <a:t>QS Tool Options</a:t>
          </a:r>
          <a:endParaRPr lang="en-US" sz="1000" kern="1200" dirty="0">
            <a:solidFill>
              <a:prstClr val="black">
                <a:hueOff val="0"/>
                <a:satOff val="0"/>
                <a:lumOff val="0"/>
                <a:alphaOff val="0"/>
              </a:prstClr>
            </a:solidFill>
            <a:latin typeface="Corbel" panose="020B0503020204020204"/>
            <a:ea typeface="+mn-ea"/>
            <a:cs typeface="+mn-cs"/>
          </a:endParaRPr>
        </a:p>
      </dsp:txBody>
      <dsp:txXfrm>
        <a:off x="1888735" y="803057"/>
        <a:ext cx="1091173" cy="482482"/>
      </dsp:txXfrm>
    </dsp:sp>
    <dsp:sp modelId="{4AEA38AD-303F-4EDA-B93F-E886B69B38A3}">
      <dsp:nvSpPr>
        <dsp:cNvPr id="0" name=""/>
        <dsp:cNvSpPr/>
      </dsp:nvSpPr>
      <dsp:spPr>
        <a:xfrm>
          <a:off x="3036227" y="659920"/>
          <a:ext cx="1327731" cy="512504"/>
        </a:xfrm>
        <a:prstGeom prst="chevron">
          <a:avLst>
            <a:gd name="adj" fmla="val 4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EDCF2EB-6567-4328-80FB-BEACF265CA65}">
      <dsp:nvSpPr>
        <dsp:cNvPr id="0" name=""/>
        <dsp:cNvSpPr/>
      </dsp:nvSpPr>
      <dsp:spPr>
        <a:xfrm>
          <a:off x="3390289" y="788046"/>
          <a:ext cx="1121195" cy="512504"/>
        </a:xfrm>
        <a:prstGeom prst="roundRect">
          <a:avLst>
            <a:gd name="adj" fmla="val 10000"/>
          </a:avLst>
        </a:prstGeom>
        <a:solidFill>
          <a:prstClr val="white">
            <a:alpha val="90000"/>
            <a:hueOff val="0"/>
            <a:satOff val="0"/>
            <a:lumOff val="0"/>
            <a:alphaOff val="0"/>
          </a:prstClr>
        </a:solidFill>
        <a:ln w="10795" cap="flat" cmpd="sng" algn="ctr">
          <a:solidFill>
            <a:srgbClr val="0F6FC6"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1120" tIns="71120" rIns="71120" bIns="7112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Corbel" panose="020B0503020204020204"/>
              <a:ea typeface="+mn-ea"/>
              <a:cs typeface="+mn-cs"/>
            </a:rPr>
            <a:t>Takeoff Elements within AutoCAD</a:t>
          </a:r>
        </a:p>
      </dsp:txBody>
      <dsp:txXfrm>
        <a:off x="3405300" y="803057"/>
        <a:ext cx="1091173" cy="482482"/>
      </dsp:txXfrm>
    </dsp:sp>
    <dsp:sp modelId="{2B40BBB7-A34B-4F06-B21A-F0B6FEA560FB}">
      <dsp:nvSpPr>
        <dsp:cNvPr id="0" name=""/>
        <dsp:cNvSpPr/>
      </dsp:nvSpPr>
      <dsp:spPr>
        <a:xfrm>
          <a:off x="4552792" y="659920"/>
          <a:ext cx="1327731" cy="512504"/>
        </a:xfrm>
        <a:prstGeom prst="chevron">
          <a:avLst>
            <a:gd name="adj" fmla="val 4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E1DD81C-8AB6-4F43-A413-D8BCF631C10A}">
      <dsp:nvSpPr>
        <dsp:cNvPr id="0" name=""/>
        <dsp:cNvSpPr/>
      </dsp:nvSpPr>
      <dsp:spPr>
        <a:xfrm>
          <a:off x="4906854" y="788046"/>
          <a:ext cx="1121195" cy="512504"/>
        </a:xfrm>
        <a:prstGeom prst="roundRect">
          <a:avLst>
            <a:gd name="adj" fmla="val 10000"/>
          </a:avLst>
        </a:prstGeom>
        <a:solidFill>
          <a:prstClr val="white">
            <a:alpha val="90000"/>
            <a:hueOff val="0"/>
            <a:satOff val="0"/>
            <a:lumOff val="0"/>
            <a:alphaOff val="0"/>
          </a:prstClr>
        </a:solidFill>
        <a:ln w="10795" cap="flat" cmpd="sng" algn="ctr">
          <a:solidFill>
            <a:srgbClr val="0F6FC6"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1120" tIns="71120" rIns="71120" bIns="7112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Corbel" panose="020B0503020204020204"/>
              <a:ea typeface="+mn-ea"/>
              <a:cs typeface="+mn-cs"/>
            </a:rPr>
            <a:t>Takeoff Elements Properties</a:t>
          </a:r>
        </a:p>
      </dsp:txBody>
      <dsp:txXfrm>
        <a:off x="4921865" y="803057"/>
        <a:ext cx="1091173" cy="482482"/>
      </dsp:txXfrm>
    </dsp:sp>
    <dsp:sp modelId="{F97783AD-F704-4EFC-AAF6-53DE98DA17D4}">
      <dsp:nvSpPr>
        <dsp:cNvPr id="0" name=""/>
        <dsp:cNvSpPr/>
      </dsp:nvSpPr>
      <dsp:spPr>
        <a:xfrm>
          <a:off x="6069357" y="659920"/>
          <a:ext cx="1327731" cy="512504"/>
        </a:xfrm>
        <a:prstGeom prst="chevron">
          <a:avLst>
            <a:gd name="adj" fmla="val 4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15FAB48-7310-4ED7-B6CB-BBCB7F8AEEB8}">
      <dsp:nvSpPr>
        <dsp:cNvPr id="0" name=""/>
        <dsp:cNvSpPr/>
      </dsp:nvSpPr>
      <dsp:spPr>
        <a:xfrm>
          <a:off x="6423418" y="788046"/>
          <a:ext cx="1121195" cy="512504"/>
        </a:xfrm>
        <a:prstGeom prst="roundRect">
          <a:avLst>
            <a:gd name="adj" fmla="val 10000"/>
          </a:avLst>
        </a:prstGeom>
        <a:solidFill>
          <a:prstClr val="white">
            <a:alpha val="90000"/>
            <a:hueOff val="0"/>
            <a:satOff val="0"/>
            <a:lumOff val="0"/>
            <a:alphaOff val="0"/>
          </a:prstClr>
        </a:solidFill>
        <a:ln w="10795" cap="flat" cmpd="sng" algn="ctr">
          <a:solidFill>
            <a:srgbClr val="0F6FC6"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1120" tIns="71120" rIns="71120" bIns="7112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kern="120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Corbel" panose="020B0503020204020204"/>
              <a:ea typeface="+mn-ea"/>
              <a:cs typeface="+mn-cs"/>
            </a:rPr>
            <a:t>Video Presentation</a:t>
          </a:r>
          <a:endParaRPr lang="en-US" sz="1000" kern="1200" dirty="0">
            <a:solidFill>
              <a:prstClr val="black">
                <a:hueOff val="0"/>
                <a:satOff val="0"/>
                <a:lumOff val="0"/>
                <a:alphaOff val="0"/>
              </a:prstClr>
            </a:solidFill>
            <a:latin typeface="Corbel" panose="020B0503020204020204"/>
            <a:ea typeface="+mn-ea"/>
            <a:cs typeface="+mn-cs"/>
          </a:endParaRPr>
        </a:p>
      </dsp:txBody>
      <dsp:txXfrm>
        <a:off x="6438429" y="803057"/>
        <a:ext cx="1091173" cy="482482"/>
      </dsp:txXfrm>
    </dsp:sp>
    <dsp:sp modelId="{B847E4E1-B7DC-4C0A-A78C-34F6E0FC097C}">
      <dsp:nvSpPr>
        <dsp:cNvPr id="0" name=""/>
        <dsp:cNvSpPr/>
      </dsp:nvSpPr>
      <dsp:spPr>
        <a:xfrm>
          <a:off x="7585921" y="659920"/>
          <a:ext cx="1327731" cy="512504"/>
        </a:xfrm>
        <a:prstGeom prst="chevron">
          <a:avLst>
            <a:gd name="adj" fmla="val 4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BD39849-7713-405E-8FBB-9906D71A484F}">
      <dsp:nvSpPr>
        <dsp:cNvPr id="0" name=""/>
        <dsp:cNvSpPr/>
      </dsp:nvSpPr>
      <dsp:spPr>
        <a:xfrm>
          <a:off x="7939983" y="788046"/>
          <a:ext cx="1121195" cy="512504"/>
        </a:xfrm>
        <a:prstGeom prst="roundRect">
          <a:avLst>
            <a:gd name="adj" fmla="val 10000"/>
          </a:avLst>
        </a:prstGeom>
        <a:solidFill>
          <a:srgbClr val="0BD0D9">
            <a:lumMod val="60000"/>
            <a:lumOff val="40000"/>
            <a:alpha val="90000"/>
          </a:srgbClr>
        </a:solidFill>
        <a:ln w="10795" cap="flat" cmpd="sng" algn="ctr">
          <a:solidFill>
            <a:srgbClr val="0F6FC6"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1120" tIns="71120" rIns="71120" bIns="7112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Corbel" panose="020B0503020204020204"/>
              <a:ea typeface="+mn-ea"/>
              <a:cs typeface="+mn-cs"/>
            </a:rPr>
            <a:t>Test &amp; Examples</a:t>
          </a:r>
        </a:p>
      </dsp:txBody>
      <dsp:txXfrm>
        <a:off x="7954994" y="803057"/>
        <a:ext cx="1091173" cy="482482"/>
      </dsp:txXfrm>
    </dsp:sp>
    <dsp:sp modelId="{8C0393FF-6D8D-4950-A528-E28CBB617376}">
      <dsp:nvSpPr>
        <dsp:cNvPr id="0" name=""/>
        <dsp:cNvSpPr/>
      </dsp:nvSpPr>
      <dsp:spPr>
        <a:xfrm>
          <a:off x="9102486" y="659920"/>
          <a:ext cx="1327731" cy="512504"/>
        </a:xfrm>
        <a:prstGeom prst="chevron">
          <a:avLst>
            <a:gd name="adj" fmla="val 4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B1A43D0-A8AE-40B0-B13F-8FD6D523BB15}">
      <dsp:nvSpPr>
        <dsp:cNvPr id="0" name=""/>
        <dsp:cNvSpPr/>
      </dsp:nvSpPr>
      <dsp:spPr>
        <a:xfrm>
          <a:off x="9456548" y="788046"/>
          <a:ext cx="1121195" cy="512504"/>
        </a:xfrm>
        <a:prstGeom prst="roundRect">
          <a:avLst>
            <a:gd name="adj" fmla="val 10000"/>
          </a:avLst>
        </a:prstGeom>
        <a:solidFill>
          <a:srgbClr val="0BD0D9">
            <a:lumMod val="60000"/>
            <a:lumOff val="40000"/>
            <a:alpha val="90000"/>
          </a:srgbClr>
        </a:solidFill>
        <a:ln w="10795" cap="flat" cmpd="sng" algn="ctr">
          <a:solidFill>
            <a:srgbClr val="0F6FC6"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1120" tIns="71120" rIns="71120" bIns="7112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kern="120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Corbel" panose="020B0503020204020204"/>
              <a:ea typeface="+mn-ea"/>
              <a:cs typeface="+mn-cs"/>
            </a:rPr>
            <a:t>List of Projects QTO Done with this Tool</a:t>
          </a:r>
          <a:endParaRPr lang="en-US" sz="1000" kern="1200" dirty="0">
            <a:solidFill>
              <a:prstClr val="black">
                <a:hueOff val="0"/>
                <a:satOff val="0"/>
                <a:lumOff val="0"/>
                <a:alphaOff val="0"/>
              </a:prstClr>
            </a:solidFill>
            <a:latin typeface="Corbel" panose="020B0503020204020204"/>
            <a:ea typeface="+mn-ea"/>
            <a:cs typeface="+mn-cs"/>
          </a:endParaRPr>
        </a:p>
      </dsp:txBody>
      <dsp:txXfrm>
        <a:off x="9471559" y="803057"/>
        <a:ext cx="1091173" cy="482482"/>
      </dsp:txXfrm>
    </dsp:sp>
    <dsp:sp modelId="{AA15A78F-888B-48E2-9DD1-4CA0A7322624}">
      <dsp:nvSpPr>
        <dsp:cNvPr id="0" name=""/>
        <dsp:cNvSpPr/>
      </dsp:nvSpPr>
      <dsp:spPr>
        <a:xfrm>
          <a:off x="10619051" y="659920"/>
          <a:ext cx="1327731" cy="512504"/>
        </a:xfrm>
        <a:prstGeom prst="chevron">
          <a:avLst>
            <a:gd name="adj" fmla="val 4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3EAAA05-3385-4690-965D-6A15D6BC7609}">
      <dsp:nvSpPr>
        <dsp:cNvPr id="0" name=""/>
        <dsp:cNvSpPr/>
      </dsp:nvSpPr>
      <dsp:spPr>
        <a:xfrm>
          <a:off x="10973113" y="788046"/>
          <a:ext cx="1121195" cy="51250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8232" tIns="78232" rIns="78232" bIns="78232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kern="1200" dirty="0"/>
            <a:t>Advantages &amp; Limitations</a:t>
          </a:r>
        </a:p>
      </dsp:txBody>
      <dsp:txXfrm>
        <a:off x="10988124" y="803057"/>
        <a:ext cx="1091173" cy="482482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AA74166-88B5-495C-9A26-6794892D5D7E}">
      <dsp:nvSpPr>
        <dsp:cNvPr id="0" name=""/>
        <dsp:cNvSpPr/>
      </dsp:nvSpPr>
      <dsp:spPr>
        <a:xfrm>
          <a:off x="3098" y="659920"/>
          <a:ext cx="1327731" cy="512504"/>
        </a:xfrm>
        <a:prstGeom prst="chevron">
          <a:avLst>
            <a:gd name="adj" fmla="val 4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6BFC69A-640E-456B-AD11-A0B580142348}">
      <dsp:nvSpPr>
        <dsp:cNvPr id="0" name=""/>
        <dsp:cNvSpPr/>
      </dsp:nvSpPr>
      <dsp:spPr>
        <a:xfrm>
          <a:off x="384685" y="776966"/>
          <a:ext cx="1121195" cy="512504"/>
        </a:xfrm>
        <a:prstGeom prst="roundRect">
          <a:avLst>
            <a:gd name="adj" fmla="val 10000"/>
          </a:avLst>
        </a:prstGeom>
        <a:solidFill>
          <a:prstClr val="white">
            <a:alpha val="90000"/>
            <a:hueOff val="0"/>
            <a:satOff val="0"/>
            <a:lumOff val="0"/>
            <a:alphaOff val="0"/>
          </a:prstClr>
        </a:solidFill>
        <a:ln w="10795" cap="flat" cmpd="sng" algn="ctr">
          <a:solidFill>
            <a:srgbClr val="0F6FC6"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1120" tIns="71120" rIns="71120" bIns="7112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Corbel" panose="020B0503020204020204"/>
              <a:ea typeface="+mn-ea"/>
              <a:cs typeface="+mn-cs"/>
            </a:rPr>
            <a:t>Concept &amp; Requirements</a:t>
          </a:r>
        </a:p>
      </dsp:txBody>
      <dsp:txXfrm>
        <a:off x="399696" y="791977"/>
        <a:ext cx="1091173" cy="482482"/>
      </dsp:txXfrm>
    </dsp:sp>
    <dsp:sp modelId="{941F9F95-515F-4A5B-B62C-D4705D858473}">
      <dsp:nvSpPr>
        <dsp:cNvPr id="0" name=""/>
        <dsp:cNvSpPr/>
      </dsp:nvSpPr>
      <dsp:spPr>
        <a:xfrm>
          <a:off x="1519662" y="659920"/>
          <a:ext cx="1327731" cy="512504"/>
        </a:xfrm>
        <a:prstGeom prst="chevron">
          <a:avLst>
            <a:gd name="adj" fmla="val 4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BC920B6-E490-4D90-8AC1-40DE3EBCE8F2}">
      <dsp:nvSpPr>
        <dsp:cNvPr id="0" name=""/>
        <dsp:cNvSpPr/>
      </dsp:nvSpPr>
      <dsp:spPr>
        <a:xfrm>
          <a:off x="1873724" y="788046"/>
          <a:ext cx="1121195" cy="512504"/>
        </a:xfrm>
        <a:prstGeom prst="roundRect">
          <a:avLst>
            <a:gd name="adj" fmla="val 10000"/>
          </a:avLst>
        </a:prstGeom>
        <a:solidFill>
          <a:prstClr val="white">
            <a:alpha val="90000"/>
            <a:hueOff val="0"/>
            <a:satOff val="0"/>
            <a:lumOff val="0"/>
            <a:alphaOff val="0"/>
          </a:prstClr>
        </a:solidFill>
        <a:ln w="10795" cap="flat" cmpd="sng" algn="ctr">
          <a:solidFill>
            <a:srgbClr val="0F6FC6"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1120" tIns="71120" rIns="71120" bIns="7112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Corbel" panose="020B0503020204020204"/>
              <a:ea typeface="+mn-ea"/>
              <a:cs typeface="+mn-cs"/>
            </a:rPr>
            <a:t>QS Tool Options</a:t>
          </a:r>
        </a:p>
      </dsp:txBody>
      <dsp:txXfrm>
        <a:off x="1888735" y="803057"/>
        <a:ext cx="1091173" cy="482482"/>
      </dsp:txXfrm>
    </dsp:sp>
    <dsp:sp modelId="{4AEA38AD-303F-4EDA-B93F-E886B69B38A3}">
      <dsp:nvSpPr>
        <dsp:cNvPr id="0" name=""/>
        <dsp:cNvSpPr/>
      </dsp:nvSpPr>
      <dsp:spPr>
        <a:xfrm>
          <a:off x="3036227" y="659920"/>
          <a:ext cx="1327731" cy="512504"/>
        </a:xfrm>
        <a:prstGeom prst="chevron">
          <a:avLst>
            <a:gd name="adj" fmla="val 4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EDCF2EB-6567-4328-80FB-BEACF265CA65}">
      <dsp:nvSpPr>
        <dsp:cNvPr id="0" name=""/>
        <dsp:cNvSpPr/>
      </dsp:nvSpPr>
      <dsp:spPr>
        <a:xfrm>
          <a:off x="3390289" y="788046"/>
          <a:ext cx="1121195" cy="512504"/>
        </a:xfrm>
        <a:prstGeom prst="roundRect">
          <a:avLst>
            <a:gd name="adj" fmla="val 10000"/>
          </a:avLst>
        </a:prstGeom>
        <a:solidFill>
          <a:prstClr val="white">
            <a:alpha val="90000"/>
            <a:hueOff val="0"/>
            <a:satOff val="0"/>
            <a:lumOff val="0"/>
            <a:alphaOff val="0"/>
          </a:prstClr>
        </a:solidFill>
        <a:ln w="10795" cap="flat" cmpd="sng" algn="ctr">
          <a:solidFill>
            <a:srgbClr val="0F6FC6"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1120" tIns="71120" rIns="71120" bIns="7112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Corbel" panose="020B0503020204020204"/>
              <a:ea typeface="+mn-ea"/>
              <a:cs typeface="+mn-cs"/>
            </a:rPr>
            <a:t>Takeoff Elements within AutoCAD</a:t>
          </a:r>
        </a:p>
      </dsp:txBody>
      <dsp:txXfrm>
        <a:off x="3405300" y="803057"/>
        <a:ext cx="1091173" cy="482482"/>
      </dsp:txXfrm>
    </dsp:sp>
    <dsp:sp modelId="{2B40BBB7-A34B-4F06-B21A-F0B6FEA560FB}">
      <dsp:nvSpPr>
        <dsp:cNvPr id="0" name=""/>
        <dsp:cNvSpPr/>
      </dsp:nvSpPr>
      <dsp:spPr>
        <a:xfrm>
          <a:off x="4552792" y="659920"/>
          <a:ext cx="1327731" cy="512504"/>
        </a:xfrm>
        <a:prstGeom prst="chevron">
          <a:avLst>
            <a:gd name="adj" fmla="val 4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E1DD81C-8AB6-4F43-A413-D8BCF631C10A}">
      <dsp:nvSpPr>
        <dsp:cNvPr id="0" name=""/>
        <dsp:cNvSpPr/>
      </dsp:nvSpPr>
      <dsp:spPr>
        <a:xfrm>
          <a:off x="4906854" y="788046"/>
          <a:ext cx="1121195" cy="512504"/>
        </a:xfrm>
        <a:prstGeom prst="roundRect">
          <a:avLst>
            <a:gd name="adj" fmla="val 10000"/>
          </a:avLst>
        </a:prstGeom>
        <a:solidFill>
          <a:prstClr val="white">
            <a:alpha val="90000"/>
            <a:hueOff val="0"/>
            <a:satOff val="0"/>
            <a:lumOff val="0"/>
            <a:alphaOff val="0"/>
          </a:prstClr>
        </a:solidFill>
        <a:ln w="10795" cap="flat" cmpd="sng" algn="ctr">
          <a:solidFill>
            <a:srgbClr val="0F6FC6"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1120" tIns="71120" rIns="71120" bIns="7112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Corbel" panose="020B0503020204020204"/>
              <a:ea typeface="+mn-ea"/>
              <a:cs typeface="+mn-cs"/>
            </a:rPr>
            <a:t>Takeoff Elements Properties</a:t>
          </a:r>
        </a:p>
      </dsp:txBody>
      <dsp:txXfrm>
        <a:off x="4921865" y="803057"/>
        <a:ext cx="1091173" cy="482482"/>
      </dsp:txXfrm>
    </dsp:sp>
    <dsp:sp modelId="{307EC38D-D114-4971-97B3-9106FB2FE109}">
      <dsp:nvSpPr>
        <dsp:cNvPr id="0" name=""/>
        <dsp:cNvSpPr/>
      </dsp:nvSpPr>
      <dsp:spPr>
        <a:xfrm>
          <a:off x="6069357" y="659920"/>
          <a:ext cx="1327731" cy="512504"/>
        </a:xfrm>
        <a:prstGeom prst="chevron">
          <a:avLst>
            <a:gd name="adj" fmla="val 4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CC579D2-4CCA-4573-BD4A-24DE63EF6161}">
      <dsp:nvSpPr>
        <dsp:cNvPr id="0" name=""/>
        <dsp:cNvSpPr/>
      </dsp:nvSpPr>
      <dsp:spPr>
        <a:xfrm>
          <a:off x="6423418" y="788046"/>
          <a:ext cx="1121195" cy="512504"/>
        </a:xfrm>
        <a:prstGeom prst="roundRect">
          <a:avLst>
            <a:gd name="adj" fmla="val 10000"/>
          </a:avLst>
        </a:prstGeom>
        <a:solidFill>
          <a:prstClr val="white">
            <a:alpha val="90000"/>
            <a:hueOff val="0"/>
            <a:satOff val="0"/>
            <a:lumOff val="0"/>
            <a:alphaOff val="0"/>
          </a:prstClr>
        </a:solidFill>
        <a:ln w="10795" cap="flat" cmpd="sng" algn="ctr">
          <a:solidFill>
            <a:srgbClr val="0F6FC6"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1120" tIns="71120" rIns="71120" bIns="7112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Corbel" panose="020B0503020204020204"/>
              <a:ea typeface="+mn-ea"/>
              <a:cs typeface="+mn-cs"/>
            </a:rPr>
            <a:t>Video Presentation</a:t>
          </a:r>
        </a:p>
      </dsp:txBody>
      <dsp:txXfrm>
        <a:off x="6438429" y="803057"/>
        <a:ext cx="1091173" cy="482482"/>
      </dsp:txXfrm>
    </dsp:sp>
    <dsp:sp modelId="{B847E4E1-B7DC-4C0A-A78C-34F6E0FC097C}">
      <dsp:nvSpPr>
        <dsp:cNvPr id="0" name=""/>
        <dsp:cNvSpPr/>
      </dsp:nvSpPr>
      <dsp:spPr>
        <a:xfrm>
          <a:off x="7585921" y="659920"/>
          <a:ext cx="1327731" cy="512504"/>
        </a:xfrm>
        <a:prstGeom prst="chevron">
          <a:avLst>
            <a:gd name="adj" fmla="val 4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BD39849-7713-405E-8FBB-9906D71A484F}">
      <dsp:nvSpPr>
        <dsp:cNvPr id="0" name=""/>
        <dsp:cNvSpPr/>
      </dsp:nvSpPr>
      <dsp:spPr>
        <a:xfrm>
          <a:off x="7939983" y="788046"/>
          <a:ext cx="1121195" cy="512504"/>
        </a:xfrm>
        <a:prstGeom prst="roundRect">
          <a:avLst>
            <a:gd name="adj" fmla="val 10000"/>
          </a:avLst>
        </a:prstGeom>
        <a:solidFill>
          <a:srgbClr val="0BD0D9">
            <a:lumMod val="60000"/>
            <a:lumOff val="40000"/>
            <a:alpha val="90000"/>
          </a:srgbClr>
        </a:solidFill>
        <a:ln w="10795" cap="flat" cmpd="sng" algn="ctr">
          <a:solidFill>
            <a:srgbClr val="0F6FC6"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1120" tIns="71120" rIns="71120" bIns="7112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Corbel" panose="020B0503020204020204"/>
              <a:ea typeface="+mn-ea"/>
              <a:cs typeface="+mn-cs"/>
            </a:rPr>
            <a:t>Test &amp; Examples</a:t>
          </a:r>
        </a:p>
      </dsp:txBody>
      <dsp:txXfrm>
        <a:off x="7954994" y="803057"/>
        <a:ext cx="1091173" cy="482482"/>
      </dsp:txXfrm>
    </dsp:sp>
    <dsp:sp modelId="{DF8D3470-B43B-4A5B-81AF-A022ACE1ECFD}">
      <dsp:nvSpPr>
        <dsp:cNvPr id="0" name=""/>
        <dsp:cNvSpPr/>
      </dsp:nvSpPr>
      <dsp:spPr>
        <a:xfrm>
          <a:off x="9102486" y="659920"/>
          <a:ext cx="1327731" cy="512504"/>
        </a:xfrm>
        <a:prstGeom prst="chevron">
          <a:avLst>
            <a:gd name="adj" fmla="val 4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4EECEA2-C944-4943-8500-F34914B81474}">
      <dsp:nvSpPr>
        <dsp:cNvPr id="0" name=""/>
        <dsp:cNvSpPr/>
      </dsp:nvSpPr>
      <dsp:spPr>
        <a:xfrm>
          <a:off x="9456548" y="788046"/>
          <a:ext cx="1121195" cy="512504"/>
        </a:xfrm>
        <a:prstGeom prst="roundRect">
          <a:avLst>
            <a:gd name="adj" fmla="val 10000"/>
          </a:avLst>
        </a:prstGeom>
        <a:solidFill>
          <a:prstClr val="white">
            <a:alpha val="90000"/>
            <a:hueOff val="0"/>
            <a:satOff val="0"/>
            <a:lumOff val="0"/>
            <a:alphaOff val="0"/>
          </a:prstClr>
        </a:solidFill>
        <a:ln w="10795" cap="flat" cmpd="sng" algn="ctr">
          <a:solidFill>
            <a:srgbClr val="0F6FC6"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1120" tIns="71120" rIns="71120" bIns="7112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Corbel" panose="020B0503020204020204"/>
              <a:ea typeface="+mn-ea"/>
              <a:cs typeface="+mn-cs"/>
            </a:rPr>
            <a:t>List of Projects QTO Done with this Tool</a:t>
          </a:r>
        </a:p>
      </dsp:txBody>
      <dsp:txXfrm>
        <a:off x="9471559" y="803057"/>
        <a:ext cx="1091173" cy="482482"/>
      </dsp:txXfrm>
    </dsp:sp>
    <dsp:sp modelId="{AA15A78F-888B-48E2-9DD1-4CA0A7322624}">
      <dsp:nvSpPr>
        <dsp:cNvPr id="0" name=""/>
        <dsp:cNvSpPr/>
      </dsp:nvSpPr>
      <dsp:spPr>
        <a:xfrm>
          <a:off x="10619051" y="659920"/>
          <a:ext cx="1327731" cy="512504"/>
        </a:xfrm>
        <a:prstGeom prst="chevron">
          <a:avLst>
            <a:gd name="adj" fmla="val 4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3EAAA05-3385-4690-965D-6A15D6BC7609}">
      <dsp:nvSpPr>
        <dsp:cNvPr id="0" name=""/>
        <dsp:cNvSpPr/>
      </dsp:nvSpPr>
      <dsp:spPr>
        <a:xfrm>
          <a:off x="10973113" y="788046"/>
          <a:ext cx="1121195" cy="51250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8232" tIns="78232" rIns="78232" bIns="78232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kern="1200" dirty="0"/>
            <a:t>Advantages &amp; Limitations</a:t>
          </a:r>
        </a:p>
      </dsp:txBody>
      <dsp:txXfrm>
        <a:off x="10988124" y="803057"/>
        <a:ext cx="1091173" cy="48248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chevronAccent+Icon">
  <dgm:title val="Chevron Accent Process"/>
  <dgm:desc val="Use to show sequential steps in a task, process, or workflow, or to emphasize movement or direction. Works best with minimal Level 1 and Level 2 text."/>
  <dgm:catLst>
    <dgm:cat type="process" pri="9500"/>
    <dgm:cat type="officeonline" pri="2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osite" refType="w"/>
      <dgm:constr type="primFontSz" for="des" forName="txNode" op="equ" val="65"/>
      <dgm:constr type="w" for="ch" forName="compositeSpace" refType="w" refFor="ch" refForName="composite" fact="0.028"/>
    </dgm:constrLst>
    <dgm:ruleLst/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l" for="ch" forName="bgChev"/>
              <dgm:constr type="w" for="ch" forName="bgChev" refType="w" fact="0.9"/>
              <dgm:constr type="t" for="ch" forName="bgChev"/>
              <dgm:constr type="h" for="ch" forName="bgChev" refType="w" refFor="ch" refForName="bgChev" fact="0.386"/>
              <dgm:constr type="l" for="ch" forName="txNode" refType="w" fact="0.24"/>
              <dgm:constr type="w" for="ch" forName="txNode" refType="w" fact="0.76"/>
              <dgm:constr type="t" for="ch" forName="txNode" refType="h" refFor="ch" refForName="bgChev" fact="0.25"/>
              <dgm:constr type="h" for="ch" forName="txNode" refType="h" refFor="ch" refForName="bgChev"/>
            </dgm:constrLst>
          </dgm:if>
          <dgm:else name="Name7">
            <dgm:constrLst>
              <dgm:constr type="l" for="ch" forName="bgChev" refType="w" fact="0.1"/>
              <dgm:constr type="w" for="ch" forName="bgChev" refType="w" fact="0.9"/>
              <dgm:constr type="t" for="ch" forName="bgChev"/>
              <dgm:constr type="h" for="ch" forName="bgChev" refType="w" refFor="ch" refForName="bgChev" fact="0.386"/>
              <dgm:constr type="l" for="ch" forName="txNode"/>
              <dgm:constr type="w" for="ch" forName="txNode" refType="w" fact="0.76"/>
              <dgm:constr type="t" for="ch" forName="txNode" refType="h" refFor="ch" refForName="bgChev" fact="0.25"/>
              <dgm:constr type="h" for="ch" forName="txNode" refType="h" refFor="ch" refForName="bgChev"/>
            </dgm:constrLst>
          </dgm:else>
        </dgm:choose>
        <dgm:ruleLst/>
        <dgm:layoutNode name="bgChev" styleLbl="node1">
          <dgm:alg type="sp"/>
          <dgm:choose name="Name8">
            <dgm:if name="Name9" func="var" arg="dir" op="equ" val="norm">
              <dgm:shape xmlns:r="http://schemas.openxmlformats.org/officeDocument/2006/relationships" type="chevron" r:blip="">
                <dgm:adjLst>
                  <dgm:adj idx="1" val="0.4"/>
                </dgm:adjLst>
              </dgm:shape>
            </dgm:if>
            <dgm:else name="Name10">
              <dgm:shape xmlns:r="http://schemas.openxmlformats.org/officeDocument/2006/relationships" rot="180" type="chevron" r:blip="">
                <dgm:adjLst>
                  <dgm:adj idx="1" val="0.4"/>
                </dgm:adjLst>
              </dgm:shape>
            </dgm:else>
          </dgm:choose>
          <dgm:presOf/>
          <dgm:constrLst/>
        </dgm:layoutNode>
        <dgm:layoutNode name="txNode" styleLbl="fgAcc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ruleLst>
            <dgm:rule type="primFontSz" val="5" fact="NaN" max="NaN"/>
          </dgm:ruleLst>
        </dgm:layoutNode>
      </dgm:layoutNode>
      <dgm:forEach name="Name11" axis="followSib" ptType="sibTrans" cnt="1">
        <dgm:layoutNode name="compositeSpace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chevronAccent+Icon">
  <dgm:title val="Chevron Accent Process"/>
  <dgm:desc val="Use to show sequential steps in a task, process, or workflow, or to emphasize movement or direction. Works best with minimal Level 1 and Level 2 text."/>
  <dgm:catLst>
    <dgm:cat type="process" pri="9500"/>
    <dgm:cat type="officeonline" pri="2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osite" refType="w"/>
      <dgm:constr type="primFontSz" for="des" forName="txNode" op="equ" val="65"/>
      <dgm:constr type="w" for="ch" forName="compositeSpace" refType="w" refFor="ch" refForName="composite" fact="0.028"/>
    </dgm:constrLst>
    <dgm:ruleLst/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l" for="ch" forName="bgChev"/>
              <dgm:constr type="w" for="ch" forName="bgChev" refType="w" fact="0.9"/>
              <dgm:constr type="t" for="ch" forName="bgChev"/>
              <dgm:constr type="h" for="ch" forName="bgChev" refType="w" refFor="ch" refForName="bgChev" fact="0.386"/>
              <dgm:constr type="l" for="ch" forName="txNode" refType="w" fact="0.24"/>
              <dgm:constr type="w" for="ch" forName="txNode" refType="w" fact="0.76"/>
              <dgm:constr type="t" for="ch" forName="txNode" refType="h" refFor="ch" refForName="bgChev" fact="0.25"/>
              <dgm:constr type="h" for="ch" forName="txNode" refType="h" refFor="ch" refForName="bgChev"/>
            </dgm:constrLst>
          </dgm:if>
          <dgm:else name="Name7">
            <dgm:constrLst>
              <dgm:constr type="l" for="ch" forName="bgChev" refType="w" fact="0.1"/>
              <dgm:constr type="w" for="ch" forName="bgChev" refType="w" fact="0.9"/>
              <dgm:constr type="t" for="ch" forName="bgChev"/>
              <dgm:constr type="h" for="ch" forName="bgChev" refType="w" refFor="ch" refForName="bgChev" fact="0.386"/>
              <dgm:constr type="l" for="ch" forName="txNode"/>
              <dgm:constr type="w" for="ch" forName="txNode" refType="w" fact="0.76"/>
              <dgm:constr type="t" for="ch" forName="txNode" refType="h" refFor="ch" refForName="bgChev" fact="0.25"/>
              <dgm:constr type="h" for="ch" forName="txNode" refType="h" refFor="ch" refForName="bgChev"/>
            </dgm:constrLst>
          </dgm:else>
        </dgm:choose>
        <dgm:ruleLst/>
        <dgm:layoutNode name="bgChev" styleLbl="node1">
          <dgm:alg type="sp"/>
          <dgm:choose name="Name8">
            <dgm:if name="Name9" func="var" arg="dir" op="equ" val="norm">
              <dgm:shape xmlns:r="http://schemas.openxmlformats.org/officeDocument/2006/relationships" type="chevron" r:blip="">
                <dgm:adjLst>
                  <dgm:adj idx="1" val="0.4"/>
                </dgm:adjLst>
              </dgm:shape>
            </dgm:if>
            <dgm:else name="Name10">
              <dgm:shape xmlns:r="http://schemas.openxmlformats.org/officeDocument/2006/relationships" rot="180" type="chevron" r:blip="">
                <dgm:adjLst>
                  <dgm:adj idx="1" val="0.4"/>
                </dgm:adjLst>
              </dgm:shape>
            </dgm:else>
          </dgm:choose>
          <dgm:presOf/>
          <dgm:constrLst/>
        </dgm:layoutNode>
        <dgm:layoutNode name="txNode" styleLbl="fgAcc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ruleLst>
            <dgm:rule type="primFontSz" val="5" fact="NaN" max="NaN"/>
          </dgm:ruleLst>
        </dgm:layoutNode>
      </dgm:layoutNode>
      <dgm:forEach name="Name11" axis="followSib" ptType="sibTrans" cnt="1">
        <dgm:layoutNode name="compositeSpace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chevronAccent+Icon">
  <dgm:title val="Chevron Accent Process"/>
  <dgm:desc val="Use to show sequential steps in a task, process, or workflow, or to emphasize movement or direction. Works best with minimal Level 1 and Level 2 text."/>
  <dgm:catLst>
    <dgm:cat type="process" pri="9500"/>
    <dgm:cat type="officeonline" pri="2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osite" refType="w"/>
      <dgm:constr type="primFontSz" for="des" forName="txNode" op="equ" val="65"/>
      <dgm:constr type="w" for="ch" forName="compositeSpace" refType="w" refFor="ch" refForName="composite" fact="0.028"/>
    </dgm:constrLst>
    <dgm:ruleLst/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l" for="ch" forName="bgChev"/>
              <dgm:constr type="w" for="ch" forName="bgChev" refType="w" fact="0.9"/>
              <dgm:constr type="t" for="ch" forName="bgChev"/>
              <dgm:constr type="h" for="ch" forName="bgChev" refType="w" refFor="ch" refForName="bgChev" fact="0.386"/>
              <dgm:constr type="l" for="ch" forName="txNode" refType="w" fact="0.24"/>
              <dgm:constr type="w" for="ch" forName="txNode" refType="w" fact="0.76"/>
              <dgm:constr type="t" for="ch" forName="txNode" refType="h" refFor="ch" refForName="bgChev" fact="0.25"/>
              <dgm:constr type="h" for="ch" forName="txNode" refType="h" refFor="ch" refForName="bgChev"/>
            </dgm:constrLst>
          </dgm:if>
          <dgm:else name="Name7">
            <dgm:constrLst>
              <dgm:constr type="l" for="ch" forName="bgChev" refType="w" fact="0.1"/>
              <dgm:constr type="w" for="ch" forName="bgChev" refType="w" fact="0.9"/>
              <dgm:constr type="t" for="ch" forName="bgChev"/>
              <dgm:constr type="h" for="ch" forName="bgChev" refType="w" refFor="ch" refForName="bgChev" fact="0.386"/>
              <dgm:constr type="l" for="ch" forName="txNode"/>
              <dgm:constr type="w" for="ch" forName="txNode" refType="w" fact="0.76"/>
              <dgm:constr type="t" for="ch" forName="txNode" refType="h" refFor="ch" refForName="bgChev" fact="0.25"/>
              <dgm:constr type="h" for="ch" forName="txNode" refType="h" refFor="ch" refForName="bgChev"/>
            </dgm:constrLst>
          </dgm:else>
        </dgm:choose>
        <dgm:ruleLst/>
        <dgm:layoutNode name="bgChev" styleLbl="node1">
          <dgm:alg type="sp"/>
          <dgm:choose name="Name8">
            <dgm:if name="Name9" func="var" arg="dir" op="equ" val="norm">
              <dgm:shape xmlns:r="http://schemas.openxmlformats.org/officeDocument/2006/relationships" type="chevron" r:blip="">
                <dgm:adjLst>
                  <dgm:adj idx="1" val="0.4"/>
                </dgm:adjLst>
              </dgm:shape>
            </dgm:if>
            <dgm:else name="Name10">
              <dgm:shape xmlns:r="http://schemas.openxmlformats.org/officeDocument/2006/relationships" rot="180" type="chevron" r:blip="">
                <dgm:adjLst>
                  <dgm:adj idx="1" val="0.4"/>
                </dgm:adjLst>
              </dgm:shape>
            </dgm:else>
          </dgm:choose>
          <dgm:presOf/>
          <dgm:constrLst/>
        </dgm:layoutNode>
        <dgm:layoutNode name="txNode" styleLbl="fgAcc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ruleLst>
            <dgm:rule type="primFontSz" val="5" fact="NaN" max="NaN"/>
          </dgm:ruleLst>
        </dgm:layoutNode>
      </dgm:layoutNode>
      <dgm:forEach name="Name11" axis="followSib" ptType="sibTrans" cnt="1">
        <dgm:layoutNode name="compositeSpace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chevronAccent+Icon">
  <dgm:title val="Chevron Accent Process"/>
  <dgm:desc val="Use to show sequential steps in a task, process, or workflow, or to emphasize movement or direction. Works best with minimal Level 1 and Level 2 text."/>
  <dgm:catLst>
    <dgm:cat type="process" pri="9500"/>
    <dgm:cat type="officeonline" pri="2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osite" refType="w"/>
      <dgm:constr type="primFontSz" for="des" forName="txNode" op="equ" val="65"/>
      <dgm:constr type="w" for="ch" forName="compositeSpace" refType="w" refFor="ch" refForName="composite" fact="0.028"/>
    </dgm:constrLst>
    <dgm:ruleLst/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l" for="ch" forName="bgChev"/>
              <dgm:constr type="w" for="ch" forName="bgChev" refType="w" fact="0.9"/>
              <dgm:constr type="t" for="ch" forName="bgChev"/>
              <dgm:constr type="h" for="ch" forName="bgChev" refType="w" refFor="ch" refForName="bgChev" fact="0.386"/>
              <dgm:constr type="l" for="ch" forName="txNode" refType="w" fact="0.24"/>
              <dgm:constr type="w" for="ch" forName="txNode" refType="w" fact="0.76"/>
              <dgm:constr type="t" for="ch" forName="txNode" refType="h" refFor="ch" refForName="bgChev" fact="0.25"/>
              <dgm:constr type="h" for="ch" forName="txNode" refType="h" refFor="ch" refForName="bgChev"/>
            </dgm:constrLst>
          </dgm:if>
          <dgm:else name="Name7">
            <dgm:constrLst>
              <dgm:constr type="l" for="ch" forName="bgChev" refType="w" fact="0.1"/>
              <dgm:constr type="w" for="ch" forName="bgChev" refType="w" fact="0.9"/>
              <dgm:constr type="t" for="ch" forName="bgChev"/>
              <dgm:constr type="h" for="ch" forName="bgChev" refType="w" refFor="ch" refForName="bgChev" fact="0.386"/>
              <dgm:constr type="l" for="ch" forName="txNode"/>
              <dgm:constr type="w" for="ch" forName="txNode" refType="w" fact="0.76"/>
              <dgm:constr type="t" for="ch" forName="txNode" refType="h" refFor="ch" refForName="bgChev" fact="0.25"/>
              <dgm:constr type="h" for="ch" forName="txNode" refType="h" refFor="ch" refForName="bgChev"/>
            </dgm:constrLst>
          </dgm:else>
        </dgm:choose>
        <dgm:ruleLst/>
        <dgm:layoutNode name="bgChev" styleLbl="node1">
          <dgm:alg type="sp"/>
          <dgm:choose name="Name8">
            <dgm:if name="Name9" func="var" arg="dir" op="equ" val="norm">
              <dgm:shape xmlns:r="http://schemas.openxmlformats.org/officeDocument/2006/relationships" type="chevron" r:blip="">
                <dgm:adjLst>
                  <dgm:adj idx="1" val="0.4"/>
                </dgm:adjLst>
              </dgm:shape>
            </dgm:if>
            <dgm:else name="Name10">
              <dgm:shape xmlns:r="http://schemas.openxmlformats.org/officeDocument/2006/relationships" rot="180" type="chevron" r:blip="">
                <dgm:adjLst>
                  <dgm:adj idx="1" val="0.4"/>
                </dgm:adjLst>
              </dgm:shape>
            </dgm:else>
          </dgm:choose>
          <dgm:presOf/>
          <dgm:constrLst/>
        </dgm:layoutNode>
        <dgm:layoutNode name="txNode" styleLbl="fgAcc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ruleLst>
            <dgm:rule type="primFontSz" val="5" fact="NaN" max="NaN"/>
          </dgm:ruleLst>
        </dgm:layoutNode>
      </dgm:layoutNode>
      <dgm:forEach name="Name11" axis="followSib" ptType="sibTrans" cnt="1">
        <dgm:layoutNode name="compositeSpace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hevronAccent+Icon">
  <dgm:title val="Chevron Accent Process"/>
  <dgm:desc val="Use to show sequential steps in a task, process, or workflow, or to emphasize movement or direction. Works best with minimal Level 1 and Level 2 text."/>
  <dgm:catLst>
    <dgm:cat type="process" pri="9500"/>
    <dgm:cat type="officeonline" pri="2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osite" refType="w"/>
      <dgm:constr type="primFontSz" for="des" forName="txNode" op="equ" val="65"/>
      <dgm:constr type="w" for="ch" forName="compositeSpace" refType="w" refFor="ch" refForName="composite" fact="0.028"/>
    </dgm:constrLst>
    <dgm:ruleLst/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l" for="ch" forName="bgChev"/>
              <dgm:constr type="w" for="ch" forName="bgChev" refType="w" fact="0.9"/>
              <dgm:constr type="t" for="ch" forName="bgChev"/>
              <dgm:constr type="h" for="ch" forName="bgChev" refType="w" refFor="ch" refForName="bgChev" fact="0.386"/>
              <dgm:constr type="l" for="ch" forName="txNode" refType="w" fact="0.24"/>
              <dgm:constr type="w" for="ch" forName="txNode" refType="w" fact="0.76"/>
              <dgm:constr type="t" for="ch" forName="txNode" refType="h" refFor="ch" refForName="bgChev" fact="0.25"/>
              <dgm:constr type="h" for="ch" forName="txNode" refType="h" refFor="ch" refForName="bgChev"/>
            </dgm:constrLst>
          </dgm:if>
          <dgm:else name="Name7">
            <dgm:constrLst>
              <dgm:constr type="l" for="ch" forName="bgChev" refType="w" fact="0.1"/>
              <dgm:constr type="w" for="ch" forName="bgChev" refType="w" fact="0.9"/>
              <dgm:constr type="t" for="ch" forName="bgChev"/>
              <dgm:constr type="h" for="ch" forName="bgChev" refType="w" refFor="ch" refForName="bgChev" fact="0.386"/>
              <dgm:constr type="l" for="ch" forName="txNode"/>
              <dgm:constr type="w" for="ch" forName="txNode" refType="w" fact="0.76"/>
              <dgm:constr type="t" for="ch" forName="txNode" refType="h" refFor="ch" refForName="bgChev" fact="0.25"/>
              <dgm:constr type="h" for="ch" forName="txNode" refType="h" refFor="ch" refForName="bgChev"/>
            </dgm:constrLst>
          </dgm:else>
        </dgm:choose>
        <dgm:ruleLst/>
        <dgm:layoutNode name="bgChev" styleLbl="node1">
          <dgm:alg type="sp"/>
          <dgm:choose name="Name8">
            <dgm:if name="Name9" func="var" arg="dir" op="equ" val="norm">
              <dgm:shape xmlns:r="http://schemas.openxmlformats.org/officeDocument/2006/relationships" type="chevron" r:blip="">
                <dgm:adjLst>
                  <dgm:adj idx="1" val="0.4"/>
                </dgm:adjLst>
              </dgm:shape>
            </dgm:if>
            <dgm:else name="Name10">
              <dgm:shape xmlns:r="http://schemas.openxmlformats.org/officeDocument/2006/relationships" rot="180" type="chevron" r:blip="">
                <dgm:adjLst>
                  <dgm:adj idx="1" val="0.4"/>
                </dgm:adjLst>
              </dgm:shape>
            </dgm:else>
          </dgm:choose>
          <dgm:presOf/>
          <dgm:constrLst/>
        </dgm:layoutNode>
        <dgm:layoutNode name="txNode" styleLbl="fgAcc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ruleLst>
            <dgm:rule type="primFontSz" val="5" fact="NaN" max="NaN"/>
          </dgm:ruleLst>
        </dgm:layoutNode>
      </dgm:layoutNode>
      <dgm:forEach name="Name11" axis="followSib" ptType="sibTrans" cnt="1">
        <dgm:layoutNode name="compositeSpace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chevronAccent+Icon">
  <dgm:title val="Chevron Accent Process"/>
  <dgm:desc val="Use to show sequential steps in a task, process, or workflow, or to emphasize movement or direction. Works best with minimal Level 1 and Level 2 text."/>
  <dgm:catLst>
    <dgm:cat type="process" pri="9500"/>
    <dgm:cat type="officeonline" pri="2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osite" refType="w"/>
      <dgm:constr type="primFontSz" for="des" forName="txNode" op="equ" val="65"/>
      <dgm:constr type="w" for="ch" forName="compositeSpace" refType="w" refFor="ch" refForName="composite" fact="0.028"/>
    </dgm:constrLst>
    <dgm:ruleLst/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l" for="ch" forName="bgChev"/>
              <dgm:constr type="w" for="ch" forName="bgChev" refType="w" fact="0.9"/>
              <dgm:constr type="t" for="ch" forName="bgChev"/>
              <dgm:constr type="h" for="ch" forName="bgChev" refType="w" refFor="ch" refForName="bgChev" fact="0.386"/>
              <dgm:constr type="l" for="ch" forName="txNode" refType="w" fact="0.24"/>
              <dgm:constr type="w" for="ch" forName="txNode" refType="w" fact="0.76"/>
              <dgm:constr type="t" for="ch" forName="txNode" refType="h" refFor="ch" refForName="bgChev" fact="0.25"/>
              <dgm:constr type="h" for="ch" forName="txNode" refType="h" refFor="ch" refForName="bgChev"/>
            </dgm:constrLst>
          </dgm:if>
          <dgm:else name="Name7">
            <dgm:constrLst>
              <dgm:constr type="l" for="ch" forName="bgChev" refType="w" fact="0.1"/>
              <dgm:constr type="w" for="ch" forName="bgChev" refType="w" fact="0.9"/>
              <dgm:constr type="t" for="ch" forName="bgChev"/>
              <dgm:constr type="h" for="ch" forName="bgChev" refType="w" refFor="ch" refForName="bgChev" fact="0.386"/>
              <dgm:constr type="l" for="ch" forName="txNode"/>
              <dgm:constr type="w" for="ch" forName="txNode" refType="w" fact="0.76"/>
              <dgm:constr type="t" for="ch" forName="txNode" refType="h" refFor="ch" refForName="bgChev" fact="0.25"/>
              <dgm:constr type="h" for="ch" forName="txNode" refType="h" refFor="ch" refForName="bgChev"/>
            </dgm:constrLst>
          </dgm:else>
        </dgm:choose>
        <dgm:ruleLst/>
        <dgm:layoutNode name="bgChev" styleLbl="node1">
          <dgm:alg type="sp"/>
          <dgm:choose name="Name8">
            <dgm:if name="Name9" func="var" arg="dir" op="equ" val="norm">
              <dgm:shape xmlns:r="http://schemas.openxmlformats.org/officeDocument/2006/relationships" type="chevron" r:blip="">
                <dgm:adjLst>
                  <dgm:adj idx="1" val="0.4"/>
                </dgm:adjLst>
              </dgm:shape>
            </dgm:if>
            <dgm:else name="Name10">
              <dgm:shape xmlns:r="http://schemas.openxmlformats.org/officeDocument/2006/relationships" rot="180" type="chevron" r:blip="">
                <dgm:adjLst>
                  <dgm:adj idx="1" val="0.4"/>
                </dgm:adjLst>
              </dgm:shape>
            </dgm:else>
          </dgm:choose>
          <dgm:presOf/>
          <dgm:constrLst/>
        </dgm:layoutNode>
        <dgm:layoutNode name="txNode" styleLbl="fgAcc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ruleLst>
            <dgm:rule type="primFontSz" val="5" fact="NaN" max="NaN"/>
          </dgm:ruleLst>
        </dgm:layoutNode>
      </dgm:layoutNode>
      <dgm:forEach name="Name11" axis="followSib" ptType="sibTrans" cnt="1">
        <dgm:layoutNode name="compositeSpace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chevronAccent+Icon">
  <dgm:title val="Chevron Accent Process"/>
  <dgm:desc val="Use to show sequential steps in a task, process, or workflow, or to emphasize movement or direction. Works best with minimal Level 1 and Level 2 text."/>
  <dgm:catLst>
    <dgm:cat type="process" pri="9500"/>
    <dgm:cat type="officeonline" pri="2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osite" refType="w"/>
      <dgm:constr type="primFontSz" for="des" forName="txNode" op="equ" val="65"/>
      <dgm:constr type="w" for="ch" forName="compositeSpace" refType="w" refFor="ch" refForName="composite" fact="0.028"/>
    </dgm:constrLst>
    <dgm:ruleLst/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l" for="ch" forName="bgChev"/>
              <dgm:constr type="w" for="ch" forName="bgChev" refType="w" fact="0.9"/>
              <dgm:constr type="t" for="ch" forName="bgChev"/>
              <dgm:constr type="h" for="ch" forName="bgChev" refType="w" refFor="ch" refForName="bgChev" fact="0.386"/>
              <dgm:constr type="l" for="ch" forName="txNode" refType="w" fact="0.24"/>
              <dgm:constr type="w" for="ch" forName="txNode" refType="w" fact="0.76"/>
              <dgm:constr type="t" for="ch" forName="txNode" refType="h" refFor="ch" refForName="bgChev" fact="0.25"/>
              <dgm:constr type="h" for="ch" forName="txNode" refType="h" refFor="ch" refForName="bgChev"/>
            </dgm:constrLst>
          </dgm:if>
          <dgm:else name="Name7">
            <dgm:constrLst>
              <dgm:constr type="l" for="ch" forName="bgChev" refType="w" fact="0.1"/>
              <dgm:constr type="w" for="ch" forName="bgChev" refType="w" fact="0.9"/>
              <dgm:constr type="t" for="ch" forName="bgChev"/>
              <dgm:constr type="h" for="ch" forName="bgChev" refType="w" refFor="ch" refForName="bgChev" fact="0.386"/>
              <dgm:constr type="l" for="ch" forName="txNode"/>
              <dgm:constr type="w" for="ch" forName="txNode" refType="w" fact="0.76"/>
              <dgm:constr type="t" for="ch" forName="txNode" refType="h" refFor="ch" refForName="bgChev" fact="0.25"/>
              <dgm:constr type="h" for="ch" forName="txNode" refType="h" refFor="ch" refForName="bgChev"/>
            </dgm:constrLst>
          </dgm:else>
        </dgm:choose>
        <dgm:ruleLst/>
        <dgm:layoutNode name="bgChev" styleLbl="node1">
          <dgm:alg type="sp"/>
          <dgm:choose name="Name8">
            <dgm:if name="Name9" func="var" arg="dir" op="equ" val="norm">
              <dgm:shape xmlns:r="http://schemas.openxmlformats.org/officeDocument/2006/relationships" type="chevron" r:blip="">
                <dgm:adjLst>
                  <dgm:adj idx="1" val="0.4"/>
                </dgm:adjLst>
              </dgm:shape>
            </dgm:if>
            <dgm:else name="Name10">
              <dgm:shape xmlns:r="http://schemas.openxmlformats.org/officeDocument/2006/relationships" rot="180" type="chevron" r:blip="">
                <dgm:adjLst>
                  <dgm:adj idx="1" val="0.4"/>
                </dgm:adjLst>
              </dgm:shape>
            </dgm:else>
          </dgm:choose>
          <dgm:presOf/>
          <dgm:constrLst/>
        </dgm:layoutNode>
        <dgm:layoutNode name="txNode" styleLbl="fgAcc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ruleLst>
            <dgm:rule type="primFontSz" val="5" fact="NaN" max="NaN"/>
          </dgm:ruleLst>
        </dgm:layoutNode>
      </dgm:layoutNode>
      <dgm:forEach name="Name11" axis="followSib" ptType="sibTrans" cnt="1">
        <dgm:layoutNode name="compositeSpace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chevronAccent+Icon">
  <dgm:title val="Chevron Accent Process"/>
  <dgm:desc val="Use to show sequential steps in a task, process, or workflow, or to emphasize movement or direction. Works best with minimal Level 1 and Level 2 text."/>
  <dgm:catLst>
    <dgm:cat type="process" pri="9500"/>
    <dgm:cat type="officeonline" pri="2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osite" refType="w"/>
      <dgm:constr type="primFontSz" for="des" forName="txNode" op="equ" val="65"/>
      <dgm:constr type="w" for="ch" forName="compositeSpace" refType="w" refFor="ch" refForName="composite" fact="0.028"/>
    </dgm:constrLst>
    <dgm:ruleLst/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l" for="ch" forName="bgChev"/>
              <dgm:constr type="w" for="ch" forName="bgChev" refType="w" fact="0.9"/>
              <dgm:constr type="t" for="ch" forName="bgChev"/>
              <dgm:constr type="h" for="ch" forName="bgChev" refType="w" refFor="ch" refForName="bgChev" fact="0.386"/>
              <dgm:constr type="l" for="ch" forName="txNode" refType="w" fact="0.24"/>
              <dgm:constr type="w" for="ch" forName="txNode" refType="w" fact="0.76"/>
              <dgm:constr type="t" for="ch" forName="txNode" refType="h" refFor="ch" refForName="bgChev" fact="0.25"/>
              <dgm:constr type="h" for="ch" forName="txNode" refType="h" refFor="ch" refForName="bgChev"/>
            </dgm:constrLst>
          </dgm:if>
          <dgm:else name="Name7">
            <dgm:constrLst>
              <dgm:constr type="l" for="ch" forName="bgChev" refType="w" fact="0.1"/>
              <dgm:constr type="w" for="ch" forName="bgChev" refType="w" fact="0.9"/>
              <dgm:constr type="t" for="ch" forName="bgChev"/>
              <dgm:constr type="h" for="ch" forName="bgChev" refType="w" refFor="ch" refForName="bgChev" fact="0.386"/>
              <dgm:constr type="l" for="ch" forName="txNode"/>
              <dgm:constr type="w" for="ch" forName="txNode" refType="w" fact="0.76"/>
              <dgm:constr type="t" for="ch" forName="txNode" refType="h" refFor="ch" refForName="bgChev" fact="0.25"/>
              <dgm:constr type="h" for="ch" forName="txNode" refType="h" refFor="ch" refForName="bgChev"/>
            </dgm:constrLst>
          </dgm:else>
        </dgm:choose>
        <dgm:ruleLst/>
        <dgm:layoutNode name="bgChev" styleLbl="node1">
          <dgm:alg type="sp"/>
          <dgm:choose name="Name8">
            <dgm:if name="Name9" func="var" arg="dir" op="equ" val="norm">
              <dgm:shape xmlns:r="http://schemas.openxmlformats.org/officeDocument/2006/relationships" type="chevron" r:blip="">
                <dgm:adjLst>
                  <dgm:adj idx="1" val="0.4"/>
                </dgm:adjLst>
              </dgm:shape>
            </dgm:if>
            <dgm:else name="Name10">
              <dgm:shape xmlns:r="http://schemas.openxmlformats.org/officeDocument/2006/relationships" rot="180" type="chevron" r:blip="">
                <dgm:adjLst>
                  <dgm:adj idx="1" val="0.4"/>
                </dgm:adjLst>
              </dgm:shape>
            </dgm:else>
          </dgm:choose>
          <dgm:presOf/>
          <dgm:constrLst/>
        </dgm:layoutNode>
        <dgm:layoutNode name="txNode" styleLbl="fgAcc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ruleLst>
            <dgm:rule type="primFontSz" val="5" fact="NaN" max="NaN"/>
          </dgm:ruleLst>
        </dgm:layoutNode>
      </dgm:layoutNode>
      <dgm:forEach name="Name11" axis="followSib" ptType="sibTrans" cnt="1">
        <dgm:layoutNode name="compositeSpace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chevronAccent+Icon">
  <dgm:title val="Chevron Accent Process"/>
  <dgm:desc val="Use to show sequential steps in a task, process, or workflow, or to emphasize movement or direction. Works best with minimal Level 1 and Level 2 text."/>
  <dgm:catLst>
    <dgm:cat type="process" pri="9500"/>
    <dgm:cat type="officeonline" pri="2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osite" refType="w"/>
      <dgm:constr type="primFontSz" for="des" forName="txNode" op="equ" val="65"/>
      <dgm:constr type="w" for="ch" forName="compositeSpace" refType="w" refFor="ch" refForName="composite" fact="0.028"/>
    </dgm:constrLst>
    <dgm:ruleLst/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l" for="ch" forName="bgChev"/>
              <dgm:constr type="w" for="ch" forName="bgChev" refType="w" fact="0.9"/>
              <dgm:constr type="t" for="ch" forName="bgChev"/>
              <dgm:constr type="h" for="ch" forName="bgChev" refType="w" refFor="ch" refForName="bgChev" fact="0.386"/>
              <dgm:constr type="l" for="ch" forName="txNode" refType="w" fact="0.24"/>
              <dgm:constr type="w" for="ch" forName="txNode" refType="w" fact="0.76"/>
              <dgm:constr type="t" for="ch" forName="txNode" refType="h" refFor="ch" refForName="bgChev" fact="0.25"/>
              <dgm:constr type="h" for="ch" forName="txNode" refType="h" refFor="ch" refForName="bgChev"/>
            </dgm:constrLst>
          </dgm:if>
          <dgm:else name="Name7">
            <dgm:constrLst>
              <dgm:constr type="l" for="ch" forName="bgChev" refType="w" fact="0.1"/>
              <dgm:constr type="w" for="ch" forName="bgChev" refType="w" fact="0.9"/>
              <dgm:constr type="t" for="ch" forName="bgChev"/>
              <dgm:constr type="h" for="ch" forName="bgChev" refType="w" refFor="ch" refForName="bgChev" fact="0.386"/>
              <dgm:constr type="l" for="ch" forName="txNode"/>
              <dgm:constr type="w" for="ch" forName="txNode" refType="w" fact="0.76"/>
              <dgm:constr type="t" for="ch" forName="txNode" refType="h" refFor="ch" refForName="bgChev" fact="0.25"/>
              <dgm:constr type="h" for="ch" forName="txNode" refType="h" refFor="ch" refForName="bgChev"/>
            </dgm:constrLst>
          </dgm:else>
        </dgm:choose>
        <dgm:ruleLst/>
        <dgm:layoutNode name="bgChev" styleLbl="node1">
          <dgm:alg type="sp"/>
          <dgm:choose name="Name8">
            <dgm:if name="Name9" func="var" arg="dir" op="equ" val="norm">
              <dgm:shape xmlns:r="http://schemas.openxmlformats.org/officeDocument/2006/relationships" type="chevron" r:blip="">
                <dgm:adjLst>
                  <dgm:adj idx="1" val="0.4"/>
                </dgm:adjLst>
              </dgm:shape>
            </dgm:if>
            <dgm:else name="Name10">
              <dgm:shape xmlns:r="http://schemas.openxmlformats.org/officeDocument/2006/relationships" rot="180" type="chevron" r:blip="">
                <dgm:adjLst>
                  <dgm:adj idx="1" val="0.4"/>
                </dgm:adjLst>
              </dgm:shape>
            </dgm:else>
          </dgm:choose>
          <dgm:presOf/>
          <dgm:constrLst/>
        </dgm:layoutNode>
        <dgm:layoutNode name="txNode" styleLbl="fgAcc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ruleLst>
            <dgm:rule type="primFontSz" val="5" fact="NaN" max="NaN"/>
          </dgm:ruleLst>
        </dgm:layoutNode>
      </dgm:layoutNode>
      <dgm:forEach name="Name11" axis="followSib" ptType="sibTrans" cnt="1">
        <dgm:layoutNode name="compositeSpace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chevronAccent+Icon">
  <dgm:title val="Chevron Accent Process"/>
  <dgm:desc val="Use to show sequential steps in a task, process, or workflow, or to emphasize movement or direction. Works best with minimal Level 1 and Level 2 text."/>
  <dgm:catLst>
    <dgm:cat type="process" pri="9500"/>
    <dgm:cat type="officeonline" pri="2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osite" refType="w"/>
      <dgm:constr type="primFontSz" for="des" forName="txNode" op="equ" val="65"/>
      <dgm:constr type="w" for="ch" forName="compositeSpace" refType="w" refFor="ch" refForName="composite" fact="0.028"/>
    </dgm:constrLst>
    <dgm:ruleLst/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l" for="ch" forName="bgChev"/>
              <dgm:constr type="w" for="ch" forName="bgChev" refType="w" fact="0.9"/>
              <dgm:constr type="t" for="ch" forName="bgChev"/>
              <dgm:constr type="h" for="ch" forName="bgChev" refType="w" refFor="ch" refForName="bgChev" fact="0.386"/>
              <dgm:constr type="l" for="ch" forName="txNode" refType="w" fact="0.24"/>
              <dgm:constr type="w" for="ch" forName="txNode" refType="w" fact="0.76"/>
              <dgm:constr type="t" for="ch" forName="txNode" refType="h" refFor="ch" refForName="bgChev" fact="0.25"/>
              <dgm:constr type="h" for="ch" forName="txNode" refType="h" refFor="ch" refForName="bgChev"/>
            </dgm:constrLst>
          </dgm:if>
          <dgm:else name="Name7">
            <dgm:constrLst>
              <dgm:constr type="l" for="ch" forName="bgChev" refType="w" fact="0.1"/>
              <dgm:constr type="w" for="ch" forName="bgChev" refType="w" fact="0.9"/>
              <dgm:constr type="t" for="ch" forName="bgChev"/>
              <dgm:constr type="h" for="ch" forName="bgChev" refType="w" refFor="ch" refForName="bgChev" fact="0.386"/>
              <dgm:constr type="l" for="ch" forName="txNode"/>
              <dgm:constr type="w" for="ch" forName="txNode" refType="w" fact="0.76"/>
              <dgm:constr type="t" for="ch" forName="txNode" refType="h" refFor="ch" refForName="bgChev" fact="0.25"/>
              <dgm:constr type="h" for="ch" forName="txNode" refType="h" refFor="ch" refForName="bgChev"/>
            </dgm:constrLst>
          </dgm:else>
        </dgm:choose>
        <dgm:ruleLst/>
        <dgm:layoutNode name="bgChev" styleLbl="node1">
          <dgm:alg type="sp"/>
          <dgm:choose name="Name8">
            <dgm:if name="Name9" func="var" arg="dir" op="equ" val="norm">
              <dgm:shape xmlns:r="http://schemas.openxmlformats.org/officeDocument/2006/relationships" type="chevron" r:blip="">
                <dgm:adjLst>
                  <dgm:adj idx="1" val="0.4"/>
                </dgm:adjLst>
              </dgm:shape>
            </dgm:if>
            <dgm:else name="Name10">
              <dgm:shape xmlns:r="http://schemas.openxmlformats.org/officeDocument/2006/relationships" rot="180" type="chevron" r:blip="">
                <dgm:adjLst>
                  <dgm:adj idx="1" val="0.4"/>
                </dgm:adjLst>
              </dgm:shape>
            </dgm:else>
          </dgm:choose>
          <dgm:presOf/>
          <dgm:constrLst/>
        </dgm:layoutNode>
        <dgm:layoutNode name="txNode" styleLbl="fgAcc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ruleLst>
            <dgm:rule type="primFontSz" val="5" fact="NaN" max="NaN"/>
          </dgm:ruleLst>
        </dgm:layoutNode>
      </dgm:layoutNode>
      <dgm:forEach name="Name11" axis="followSib" ptType="sibTrans" cnt="1">
        <dgm:layoutNode name="compositeSpace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chevronAccent+Icon">
  <dgm:title val="Chevron Accent Process"/>
  <dgm:desc val="Use to show sequential steps in a task, process, or workflow, or to emphasize movement or direction. Works best with minimal Level 1 and Level 2 text."/>
  <dgm:catLst>
    <dgm:cat type="process" pri="9500"/>
    <dgm:cat type="officeonline" pri="2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osite" refType="w"/>
      <dgm:constr type="primFontSz" for="des" forName="txNode" op="equ" val="65"/>
      <dgm:constr type="w" for="ch" forName="compositeSpace" refType="w" refFor="ch" refForName="composite" fact="0.028"/>
    </dgm:constrLst>
    <dgm:ruleLst/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l" for="ch" forName="bgChev"/>
              <dgm:constr type="w" for="ch" forName="bgChev" refType="w" fact="0.9"/>
              <dgm:constr type="t" for="ch" forName="bgChev"/>
              <dgm:constr type="h" for="ch" forName="bgChev" refType="w" refFor="ch" refForName="bgChev" fact="0.386"/>
              <dgm:constr type="l" for="ch" forName="txNode" refType="w" fact="0.24"/>
              <dgm:constr type="w" for="ch" forName="txNode" refType="w" fact="0.76"/>
              <dgm:constr type="t" for="ch" forName="txNode" refType="h" refFor="ch" refForName="bgChev" fact="0.25"/>
              <dgm:constr type="h" for="ch" forName="txNode" refType="h" refFor="ch" refForName="bgChev"/>
            </dgm:constrLst>
          </dgm:if>
          <dgm:else name="Name7">
            <dgm:constrLst>
              <dgm:constr type="l" for="ch" forName="bgChev" refType="w" fact="0.1"/>
              <dgm:constr type="w" for="ch" forName="bgChev" refType="w" fact="0.9"/>
              <dgm:constr type="t" for="ch" forName="bgChev"/>
              <dgm:constr type="h" for="ch" forName="bgChev" refType="w" refFor="ch" refForName="bgChev" fact="0.386"/>
              <dgm:constr type="l" for="ch" forName="txNode"/>
              <dgm:constr type="w" for="ch" forName="txNode" refType="w" fact="0.76"/>
              <dgm:constr type="t" for="ch" forName="txNode" refType="h" refFor="ch" refForName="bgChev" fact="0.25"/>
              <dgm:constr type="h" for="ch" forName="txNode" refType="h" refFor="ch" refForName="bgChev"/>
            </dgm:constrLst>
          </dgm:else>
        </dgm:choose>
        <dgm:ruleLst/>
        <dgm:layoutNode name="bgChev" styleLbl="node1">
          <dgm:alg type="sp"/>
          <dgm:choose name="Name8">
            <dgm:if name="Name9" func="var" arg="dir" op="equ" val="norm">
              <dgm:shape xmlns:r="http://schemas.openxmlformats.org/officeDocument/2006/relationships" type="chevron" r:blip="">
                <dgm:adjLst>
                  <dgm:adj idx="1" val="0.4"/>
                </dgm:adjLst>
              </dgm:shape>
            </dgm:if>
            <dgm:else name="Name10">
              <dgm:shape xmlns:r="http://schemas.openxmlformats.org/officeDocument/2006/relationships" rot="180" type="chevron" r:blip="">
                <dgm:adjLst>
                  <dgm:adj idx="1" val="0.4"/>
                </dgm:adjLst>
              </dgm:shape>
            </dgm:else>
          </dgm:choose>
          <dgm:presOf/>
          <dgm:constrLst/>
        </dgm:layoutNode>
        <dgm:layoutNode name="txNode" styleLbl="fgAcc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ruleLst>
            <dgm:rule type="primFontSz" val="5" fact="NaN" max="NaN"/>
          </dgm:ruleLst>
        </dgm:layoutNode>
      </dgm:layoutNode>
      <dgm:forEach name="Name11" axis="followSib" ptType="sibTrans" cnt="1">
        <dgm:layoutNode name="compositeSpace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chevronAccent+Icon">
  <dgm:title val="Chevron Accent Process"/>
  <dgm:desc val="Use to show sequential steps in a task, process, or workflow, or to emphasize movement or direction. Works best with minimal Level 1 and Level 2 text."/>
  <dgm:catLst>
    <dgm:cat type="process" pri="9500"/>
    <dgm:cat type="officeonline" pri="2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osite" refType="w"/>
      <dgm:constr type="primFontSz" for="des" forName="txNode" op="equ" val="65"/>
      <dgm:constr type="w" for="ch" forName="compositeSpace" refType="w" refFor="ch" refForName="composite" fact="0.028"/>
    </dgm:constrLst>
    <dgm:ruleLst/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l" for="ch" forName="bgChev"/>
              <dgm:constr type="w" for="ch" forName="bgChev" refType="w" fact="0.9"/>
              <dgm:constr type="t" for="ch" forName="bgChev"/>
              <dgm:constr type="h" for="ch" forName="bgChev" refType="w" refFor="ch" refForName="bgChev" fact="0.386"/>
              <dgm:constr type="l" for="ch" forName="txNode" refType="w" fact="0.24"/>
              <dgm:constr type="w" for="ch" forName="txNode" refType="w" fact="0.76"/>
              <dgm:constr type="t" for="ch" forName="txNode" refType="h" refFor="ch" refForName="bgChev" fact="0.25"/>
              <dgm:constr type="h" for="ch" forName="txNode" refType="h" refFor="ch" refForName="bgChev"/>
            </dgm:constrLst>
          </dgm:if>
          <dgm:else name="Name7">
            <dgm:constrLst>
              <dgm:constr type="l" for="ch" forName="bgChev" refType="w" fact="0.1"/>
              <dgm:constr type="w" for="ch" forName="bgChev" refType="w" fact="0.9"/>
              <dgm:constr type="t" for="ch" forName="bgChev"/>
              <dgm:constr type="h" for="ch" forName="bgChev" refType="w" refFor="ch" refForName="bgChev" fact="0.386"/>
              <dgm:constr type="l" for="ch" forName="txNode"/>
              <dgm:constr type="w" for="ch" forName="txNode" refType="w" fact="0.76"/>
              <dgm:constr type="t" for="ch" forName="txNode" refType="h" refFor="ch" refForName="bgChev" fact="0.25"/>
              <dgm:constr type="h" for="ch" forName="txNode" refType="h" refFor="ch" refForName="bgChev"/>
            </dgm:constrLst>
          </dgm:else>
        </dgm:choose>
        <dgm:ruleLst/>
        <dgm:layoutNode name="bgChev" styleLbl="node1">
          <dgm:alg type="sp"/>
          <dgm:choose name="Name8">
            <dgm:if name="Name9" func="var" arg="dir" op="equ" val="norm">
              <dgm:shape xmlns:r="http://schemas.openxmlformats.org/officeDocument/2006/relationships" type="chevron" r:blip="">
                <dgm:adjLst>
                  <dgm:adj idx="1" val="0.4"/>
                </dgm:adjLst>
              </dgm:shape>
            </dgm:if>
            <dgm:else name="Name10">
              <dgm:shape xmlns:r="http://schemas.openxmlformats.org/officeDocument/2006/relationships" rot="180" type="chevron" r:blip="">
                <dgm:adjLst>
                  <dgm:adj idx="1" val="0.4"/>
                </dgm:adjLst>
              </dgm:shape>
            </dgm:else>
          </dgm:choose>
          <dgm:presOf/>
          <dgm:constrLst/>
        </dgm:layoutNode>
        <dgm:layoutNode name="txNode" styleLbl="fgAcc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ruleLst>
            <dgm:rule type="primFontSz" val="5" fact="NaN" max="NaN"/>
          </dgm:ruleLst>
        </dgm:layoutNode>
      </dgm:layoutNode>
      <dgm:forEach name="Name11" axis="followSib" ptType="sibTrans" cnt="1">
        <dgm:layoutNode name="compositeSpace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EA72656-74B8-4FC4-9B19-7A0DA64B9606}" type="datetimeFigureOut">
              <a:rPr lang="en-GB" smtClean="0"/>
              <a:t>26/12/2016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C0B120C-495C-4E01-B7D8-6A5017A98D9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6029644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761999"/>
            <a:ext cx="9141619" cy="533400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9270263" y="761999"/>
            <a:ext cx="2925318" cy="5334001"/>
          </a:xfrm>
          <a:prstGeom prst="rect">
            <a:avLst/>
          </a:prstGeom>
          <a:solidFill>
            <a:srgbClr val="C8C8C8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69848" y="1298448"/>
            <a:ext cx="7315200" cy="3255264"/>
          </a:xfrm>
        </p:spPr>
        <p:txBody>
          <a:bodyPr anchor="b">
            <a:normAutofit/>
          </a:bodyPr>
          <a:lstStyle>
            <a:lvl1pPr algn="l">
              <a:defRPr sz="5900" spc="-100" baseline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15" y="4670246"/>
            <a:ext cx="7315200" cy="914400"/>
          </a:xfrm>
        </p:spPr>
        <p:txBody>
          <a:bodyPr anchor="t">
            <a:normAutofit/>
          </a:bodyPr>
          <a:lstStyle>
            <a:lvl1pPr marL="0" indent="0" algn="l">
              <a:buNone/>
              <a:defRPr sz="2200" cap="none" spc="0" baseline="0">
                <a:solidFill>
                  <a:schemeClr val="accent1">
                    <a:lumMod val="20000"/>
                    <a:lumOff val="80000"/>
                  </a:schemeClr>
                </a:solidFill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356105-5669-4D29-AA35-2797AF179612}" type="datetimeFigureOut">
              <a:rPr lang="en-GB" smtClean="0"/>
              <a:t>26/12/2016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DDA186-9182-49A1-AFD3-EEB894BF60E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7324442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356105-5669-4D29-AA35-2797AF179612}" type="datetimeFigureOut">
              <a:rPr lang="en-GB" smtClean="0"/>
              <a:t>26/12/2016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DDA186-9182-49A1-AFD3-EEB894BF60E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483023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381000" y="990600"/>
            <a:ext cx="2819400" cy="4953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867912" y="868680"/>
            <a:ext cx="7315200" cy="5120640"/>
          </a:xfrm>
        </p:spPr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356105-5669-4D29-AA35-2797AF179612}" type="datetimeFigureOut">
              <a:rPr lang="en-GB" smtClean="0"/>
              <a:t>26/12/2016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DDA186-9182-49A1-AFD3-EEB894BF60E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68523632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356105-5669-4D29-AA35-2797AF179612}" type="datetimeFigureOut">
              <a:rPr lang="en-GB" smtClean="0"/>
              <a:t>26/12/2016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DDA186-9182-49A1-AFD3-EEB894BF60E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598139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67912" y="1298448"/>
            <a:ext cx="7315200" cy="3255264"/>
          </a:xfrm>
        </p:spPr>
        <p:txBody>
          <a:bodyPr anchor="b">
            <a:normAutofit/>
          </a:bodyPr>
          <a:lstStyle>
            <a:lvl1pPr>
              <a:defRPr sz="5900" b="0" spc="-1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86200" y="4672584"/>
            <a:ext cx="7315200" cy="914400"/>
          </a:xfrm>
        </p:spPr>
        <p:txBody>
          <a:bodyPr anchor="t">
            <a:normAutofit/>
          </a:bodyPr>
          <a:lstStyle>
            <a:lvl1pPr marL="0" indent="0">
              <a:buNone/>
              <a:defRPr sz="2200" cap="none" spc="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356105-5669-4D29-AA35-2797AF179612}" type="datetimeFigureOut">
              <a:rPr lang="en-GB" smtClean="0"/>
              <a:t>26/12/2016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DDA186-9182-49A1-AFD3-EEB894BF60E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2209305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867912" y="868680"/>
            <a:ext cx="3474720" cy="5120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818120" y="868680"/>
            <a:ext cx="3474720" cy="5120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356105-5669-4D29-AA35-2797AF179612}" type="datetimeFigureOut">
              <a:rPr lang="en-GB" smtClean="0"/>
              <a:t>26/12/2016</a:t>
            </a:fld>
            <a:endParaRPr lang="en-GB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DDA186-9182-49A1-AFD3-EEB894BF60E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307686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67912" y="1023586"/>
            <a:ext cx="3474720" cy="807720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20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67912" y="1930936"/>
            <a:ext cx="3474720" cy="402336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818463" y="1023586"/>
            <a:ext cx="3474720" cy="813171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20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818463" y="1930936"/>
            <a:ext cx="3474720" cy="402336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356105-5669-4D29-AA35-2797AF179612}" type="datetimeFigureOut">
              <a:rPr lang="en-GB" smtClean="0"/>
              <a:t>26/12/2016</a:t>
            </a:fld>
            <a:endParaRPr lang="en-GB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DDA186-9182-49A1-AFD3-EEB894BF60E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995434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356105-5669-4D29-AA35-2797AF179612}" type="datetimeFigureOut">
              <a:rPr lang="en-GB" smtClean="0"/>
              <a:t>26/12/2016</a:t>
            </a:fld>
            <a:endParaRPr lang="en-GB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DDA186-9182-49A1-AFD3-EEB894BF60E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43127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356105-5669-4D29-AA35-2797AF179612}" type="datetimeFigureOut">
              <a:rPr lang="en-GB" smtClean="0"/>
              <a:t>26/12/2016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DDA186-9182-49A1-AFD3-EEB894BF60E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782043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6032" y="1143000"/>
            <a:ext cx="2834640" cy="2377440"/>
          </a:xfrm>
        </p:spPr>
        <p:txBody>
          <a:bodyPr anchor="b">
            <a:normAutofit/>
          </a:bodyPr>
          <a:lstStyle>
            <a:lvl1pPr>
              <a:defRPr sz="3200" b="0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67912" y="868680"/>
            <a:ext cx="7315200" cy="5120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6032" y="3494176"/>
            <a:ext cx="2834640" cy="2321990"/>
          </a:xfrm>
        </p:spPr>
        <p:txBody>
          <a:bodyPr anchor="t">
            <a:normAutofit/>
          </a:bodyPr>
          <a:lstStyle>
            <a:lvl1pPr marL="0" indent="0">
              <a:lnSpc>
                <a:spcPct val="100000"/>
              </a:lnSpc>
              <a:buNone/>
              <a:defRPr sz="14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356105-5669-4D29-AA35-2797AF179612}" type="datetimeFigureOut">
              <a:rPr lang="en-GB" smtClean="0"/>
              <a:t>26/12/2016</a:t>
            </a:fld>
            <a:endParaRPr lang="en-GB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DDA186-9182-49A1-AFD3-EEB894BF60E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201218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6032" y="1143000"/>
            <a:ext cx="2834640" cy="2377440"/>
          </a:xfrm>
        </p:spPr>
        <p:txBody>
          <a:bodyPr anchor="b">
            <a:normAutofit/>
          </a:bodyPr>
          <a:lstStyle>
            <a:lvl1pPr>
              <a:defRPr sz="32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570644" y="767419"/>
            <a:ext cx="8115230" cy="5330952"/>
          </a:xfrm>
          <a:solidFill>
            <a:schemeClr val="bg1">
              <a:lumMod val="75000"/>
            </a:schemeClr>
          </a:solidFill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6032" y="3493008"/>
            <a:ext cx="2834640" cy="2322576"/>
          </a:xfrm>
        </p:spPr>
        <p:txBody>
          <a:bodyPr anchor="t">
            <a:normAutofit/>
          </a:bodyPr>
          <a:lstStyle>
            <a:lvl1pPr marL="0" indent="0">
              <a:lnSpc>
                <a:spcPct val="100000"/>
              </a:lnSpc>
              <a:buNone/>
              <a:defRPr sz="14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356105-5669-4D29-AA35-2797AF179612}" type="datetimeFigureOut">
              <a:rPr lang="en-GB" smtClean="0"/>
              <a:t>26/12/2016</a:t>
            </a:fld>
            <a:endParaRPr lang="en-GB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>
          <a:xfrm>
            <a:off x="3499101" y="6356350"/>
            <a:ext cx="5911517" cy="365125"/>
          </a:xfrm>
        </p:spPr>
        <p:txBody>
          <a:bodyPr/>
          <a:lstStyle/>
          <a:p>
            <a:endParaRPr lang="en-GB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DDA186-9182-49A1-AFD3-EEB894BF60E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775297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758952"/>
            <a:ext cx="3443590" cy="533095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2919" y="1123837"/>
            <a:ext cx="2947482" cy="460118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8" name="Rectangle 37"/>
          <p:cNvSpPr/>
          <p:nvPr/>
        </p:nvSpPr>
        <p:spPr>
          <a:xfrm>
            <a:off x="11815864" y="758952"/>
            <a:ext cx="384048" cy="5330952"/>
          </a:xfrm>
          <a:prstGeom prst="rect">
            <a:avLst/>
          </a:prstGeom>
          <a:solidFill>
            <a:srgbClr val="C8C8C8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69268" y="864108"/>
            <a:ext cx="7315200" cy="512064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62465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1A356105-5669-4D29-AA35-2797AF179612}" type="datetimeFigureOut">
              <a:rPr lang="en-GB" smtClean="0"/>
              <a:t>26/12/2016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869268" y="6356350"/>
            <a:ext cx="59115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634135" y="6356350"/>
            <a:ext cx="153092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/>
                </a:solidFill>
              </a:defRPr>
            </a:lvl1pPr>
          </a:lstStyle>
          <a:p>
            <a:fld id="{17DDA186-9182-49A1-AFD3-EEB894BF60E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241890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17" r:id="rId1"/>
    <p:sldLayoutId id="2147483918" r:id="rId2"/>
    <p:sldLayoutId id="2147483919" r:id="rId3"/>
    <p:sldLayoutId id="2147483920" r:id="rId4"/>
    <p:sldLayoutId id="2147483921" r:id="rId5"/>
    <p:sldLayoutId id="2147483922" r:id="rId6"/>
    <p:sldLayoutId id="2147483923" r:id="rId7"/>
    <p:sldLayoutId id="2147483924" r:id="rId8"/>
    <p:sldLayoutId id="2147483925" r:id="rId9"/>
    <p:sldLayoutId id="2147483926" r:id="rId10"/>
    <p:sldLayoutId id="2147483927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 spc="-60" baseline="0">
          <a:solidFill>
            <a:srgbClr val="FFFFFF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lnSpc>
          <a:spcPct val="90000"/>
        </a:lnSpc>
        <a:spcBef>
          <a:spcPts val="1200"/>
        </a:spcBef>
        <a:buClr>
          <a:schemeClr val="accent1"/>
        </a:buClr>
        <a:buFont typeface="Wingdings 2" pitchFamily="18" charset="2"/>
        <a:buChar char=""/>
        <a:defRPr sz="20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1pPr>
      <a:lvl2pPr marL="685800" indent="-18288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1143000" indent="-18288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6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600200" indent="-18288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2057400" indent="-18288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8.xml"/><Relationship Id="rId7" Type="http://schemas.microsoft.com/office/2007/relationships/diagramDrawing" Target="../diagrams/drawing8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Relationship Id="rId6" Type="http://schemas.openxmlformats.org/officeDocument/2006/relationships/diagramColors" Target="../diagrams/colors8.xml"/><Relationship Id="rId5" Type="http://schemas.openxmlformats.org/officeDocument/2006/relationships/diagramQuickStyle" Target="../diagrams/quickStyle8.xml"/><Relationship Id="rId4" Type="http://schemas.openxmlformats.org/officeDocument/2006/relationships/diagramLayout" Target="../diagrams/layout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9.xml"/><Relationship Id="rId7" Type="http://schemas.microsoft.com/office/2007/relationships/diagramDrawing" Target="../diagrams/drawing9.xm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Relationship Id="rId6" Type="http://schemas.openxmlformats.org/officeDocument/2006/relationships/diagramColors" Target="../diagrams/colors9.xml"/><Relationship Id="rId5" Type="http://schemas.openxmlformats.org/officeDocument/2006/relationships/diagramQuickStyle" Target="../diagrams/quickStyle9.xml"/><Relationship Id="rId4" Type="http://schemas.openxmlformats.org/officeDocument/2006/relationships/diagramLayout" Target="../diagrams/layout9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0.xml"/><Relationship Id="rId7" Type="http://schemas.microsoft.com/office/2007/relationships/diagramDrawing" Target="../diagrams/drawing10.xm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Relationship Id="rId6" Type="http://schemas.openxmlformats.org/officeDocument/2006/relationships/diagramColors" Target="../diagrams/colors10.xml"/><Relationship Id="rId5" Type="http://schemas.openxmlformats.org/officeDocument/2006/relationships/diagramQuickStyle" Target="../diagrams/quickStyle10.xml"/><Relationship Id="rId4" Type="http://schemas.openxmlformats.org/officeDocument/2006/relationships/diagramLayout" Target="../diagrams/layout10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1.xml"/><Relationship Id="rId2" Type="http://schemas.openxmlformats.org/officeDocument/2006/relationships/diagramData" Target="../diagrams/data11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11.xml"/><Relationship Id="rId5" Type="http://schemas.openxmlformats.org/officeDocument/2006/relationships/diagramColors" Target="../diagrams/colors11.xml"/><Relationship Id="rId4" Type="http://schemas.openxmlformats.org/officeDocument/2006/relationships/diagramQuickStyle" Target="../diagrams/quickStyle1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2.xml"/><Relationship Id="rId2" Type="http://schemas.openxmlformats.org/officeDocument/2006/relationships/diagramData" Target="../diagrams/data1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2.xml"/><Relationship Id="rId5" Type="http://schemas.openxmlformats.org/officeDocument/2006/relationships/diagramColors" Target="../diagrams/colors12.xml"/><Relationship Id="rId4" Type="http://schemas.openxmlformats.org/officeDocument/2006/relationships/diagramQuickStyle" Target="../diagrams/quickStyle1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3.xml"/><Relationship Id="rId2" Type="http://schemas.openxmlformats.org/officeDocument/2006/relationships/diagramData" Target="../diagrams/data1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3.xml"/><Relationship Id="rId5" Type="http://schemas.openxmlformats.org/officeDocument/2006/relationships/diagramColors" Target="../diagrams/colors13.xml"/><Relationship Id="rId4" Type="http://schemas.openxmlformats.org/officeDocument/2006/relationships/diagramQuickStyle" Target="../diagrams/quickStyle1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2.wmf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6.xml"/><Relationship Id="rId3" Type="http://schemas.openxmlformats.org/officeDocument/2006/relationships/slideLayout" Target="../slideLayouts/slideLayout2.xml"/><Relationship Id="rId7" Type="http://schemas.openxmlformats.org/officeDocument/2006/relationships/diagramQuickStyle" Target="../diagrams/quickStyle6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diagramLayout" Target="../diagrams/layout6.xml"/><Relationship Id="rId5" Type="http://schemas.openxmlformats.org/officeDocument/2006/relationships/diagramData" Target="../diagrams/data6.xml"/><Relationship Id="rId4" Type="http://schemas.openxmlformats.org/officeDocument/2006/relationships/image" Target="../media/image3.png"/><Relationship Id="rId9" Type="http://schemas.microsoft.com/office/2007/relationships/diagramDrawing" Target="../diagrams/drawing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7.xml"/><Relationship Id="rId7" Type="http://schemas.microsoft.com/office/2007/relationships/diagramDrawing" Target="../diagrams/drawing7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Relationship Id="rId6" Type="http://schemas.openxmlformats.org/officeDocument/2006/relationships/diagramColors" Target="../diagrams/colors7.xml"/><Relationship Id="rId5" Type="http://schemas.openxmlformats.org/officeDocument/2006/relationships/diagramQuickStyle" Target="../diagrams/quickStyle7.xml"/><Relationship Id="rId4" Type="http://schemas.openxmlformats.org/officeDocument/2006/relationships/diagramLayout" Target="../diagrams/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Quantity Takeoff Tool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By IMAD MELKI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023395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Example 2:</a:t>
            </a:r>
            <a:br>
              <a:rPr lang="en-US" dirty="0"/>
            </a:br>
            <a:r>
              <a:rPr lang="en-US" dirty="0"/>
              <a:t>Horizontal Surface Measurement</a:t>
            </a:r>
            <a:endParaRPr lang="en-GB" dirty="0"/>
          </a:p>
        </p:txBody>
      </p:sp>
      <p:graphicFrame>
        <p:nvGraphicFramePr>
          <p:cNvPr id="11" name="Content Placeholder 10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3868245711"/>
              </p:ext>
            </p:extLst>
          </p:nvPr>
        </p:nvGraphicFramePr>
        <p:xfrm>
          <a:off x="3594319" y="800607"/>
          <a:ext cx="5635732" cy="111859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807542">
                  <a:extLst>
                    <a:ext uri="{9D8B030D-6E8A-4147-A177-3AD203B41FA5}">
                      <a16:colId xmlns:a16="http://schemas.microsoft.com/office/drawing/2014/main" val="1702341257"/>
                    </a:ext>
                  </a:extLst>
                </a:gridCol>
                <a:gridCol w="1129208">
                  <a:extLst>
                    <a:ext uri="{9D8B030D-6E8A-4147-A177-3AD203B41FA5}">
                      <a16:colId xmlns:a16="http://schemas.microsoft.com/office/drawing/2014/main" val="1003680431"/>
                    </a:ext>
                  </a:extLst>
                </a:gridCol>
                <a:gridCol w="469900">
                  <a:extLst>
                    <a:ext uri="{9D8B030D-6E8A-4147-A177-3AD203B41FA5}">
                      <a16:colId xmlns:a16="http://schemas.microsoft.com/office/drawing/2014/main" val="720545312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655938812"/>
                    </a:ext>
                  </a:extLst>
                </a:gridCol>
                <a:gridCol w="552450">
                  <a:extLst>
                    <a:ext uri="{9D8B030D-6E8A-4147-A177-3AD203B41FA5}">
                      <a16:colId xmlns:a16="http://schemas.microsoft.com/office/drawing/2014/main" val="935398394"/>
                    </a:ext>
                  </a:extLst>
                </a:gridCol>
                <a:gridCol w="730250">
                  <a:extLst>
                    <a:ext uri="{9D8B030D-6E8A-4147-A177-3AD203B41FA5}">
                      <a16:colId xmlns:a16="http://schemas.microsoft.com/office/drawing/2014/main" val="2372462421"/>
                    </a:ext>
                  </a:extLst>
                </a:gridCol>
                <a:gridCol w="541293">
                  <a:extLst>
                    <a:ext uri="{9D8B030D-6E8A-4147-A177-3AD203B41FA5}">
                      <a16:colId xmlns:a16="http://schemas.microsoft.com/office/drawing/2014/main" val="3896657193"/>
                    </a:ext>
                  </a:extLst>
                </a:gridCol>
                <a:gridCol w="795489">
                  <a:extLst>
                    <a:ext uri="{9D8B030D-6E8A-4147-A177-3AD203B41FA5}">
                      <a16:colId xmlns:a16="http://schemas.microsoft.com/office/drawing/2014/main" val="2550782261"/>
                    </a:ext>
                  </a:extLst>
                </a:gridCol>
              </a:tblGrid>
              <a:tr h="553350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u="none" strike="noStrike">
                          <a:effectLst/>
                        </a:rPr>
                        <a:t>ID #</a:t>
                      </a:r>
                      <a:endParaRPr lang="en-GB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534" marR="5534" marT="553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u="none" strike="noStrike" dirty="0">
                          <a:effectLst/>
                        </a:rPr>
                        <a:t>Type</a:t>
                      </a:r>
                      <a:endParaRPr lang="en-GB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534" marR="5534" marT="553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u="none" strike="noStrike">
                          <a:effectLst/>
                        </a:rPr>
                        <a:t>Item Unit</a:t>
                      </a:r>
                      <a:endParaRPr lang="en-GB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534" marR="5534" marT="553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u="none" strike="noStrike">
                          <a:effectLst/>
                        </a:rPr>
                        <a:t>Width</a:t>
                      </a:r>
                      <a:endParaRPr lang="en-GB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534" marR="5534" marT="553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u="none" strike="noStrike">
                          <a:effectLst/>
                        </a:rPr>
                        <a:t>Length/Area</a:t>
                      </a:r>
                      <a:endParaRPr lang="en-GB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534" marR="5534" marT="553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u="none" strike="noStrike">
                          <a:effectLst/>
                        </a:rPr>
                        <a:t>Average Height</a:t>
                      </a:r>
                      <a:endParaRPr lang="en-GB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534" marR="5534" marT="553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u="none" strike="noStrike" dirty="0">
                          <a:effectLst/>
                        </a:rPr>
                        <a:t>A/S Factor</a:t>
                      </a:r>
                      <a:endParaRPr lang="en-GB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534" marR="5534" marT="553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u="none" strike="noStrike">
                          <a:effectLst/>
                        </a:rPr>
                        <a:t>Quantity As Per Drawing</a:t>
                      </a:r>
                      <a:endParaRPr lang="en-GB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534" marR="5534" marT="5534" marB="0" anchor="ctr"/>
                </a:tc>
                <a:extLst>
                  <a:ext uri="{0D108BD9-81ED-4DB2-BD59-A6C34878D82A}">
                    <a16:rowId xmlns:a16="http://schemas.microsoft.com/office/drawing/2014/main" val="2102371231"/>
                  </a:ext>
                </a:extLst>
              </a:tr>
              <a:tr h="110670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u="none" strike="noStrike">
                          <a:effectLst/>
                        </a:rPr>
                        <a:t>4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534" marR="5534" marT="553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u="none" strike="noStrike" dirty="0">
                          <a:effectLst/>
                        </a:rPr>
                        <a:t>Floor Area 1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534" marR="5534" marT="553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u="none" strike="noStrike">
                          <a:effectLst/>
                        </a:rPr>
                        <a:t>sqm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534" marR="5534" marT="553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u="none" strike="noStrike">
                          <a:effectLst/>
                        </a:rPr>
                        <a:t> 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534" marR="5534" marT="553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u="none" strike="noStrike" dirty="0">
                          <a:effectLst/>
                        </a:rPr>
                        <a:t>2.65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534" marR="5534" marT="553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u="none" strike="noStrike" dirty="0">
                          <a:effectLst/>
                        </a:rPr>
                        <a:t> 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534" marR="5534" marT="553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u="none" strike="noStrike">
                          <a:effectLst/>
                        </a:rPr>
                        <a:t>1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534" marR="5534" marT="553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u="none" strike="noStrike">
                          <a:effectLst/>
                        </a:rPr>
                        <a:t>2.65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534" marR="5534" marT="5534" marB="0" anchor="ctr"/>
                </a:tc>
                <a:extLst>
                  <a:ext uri="{0D108BD9-81ED-4DB2-BD59-A6C34878D82A}">
                    <a16:rowId xmlns:a16="http://schemas.microsoft.com/office/drawing/2014/main" val="2525417397"/>
                  </a:ext>
                </a:extLst>
              </a:tr>
              <a:tr h="110670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u="none" strike="noStrike">
                          <a:effectLst/>
                        </a:rPr>
                        <a:t>6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534" marR="5534" marT="553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u="none" strike="noStrike" dirty="0">
                          <a:effectLst/>
                        </a:rPr>
                        <a:t>Floor Area 2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534" marR="5534" marT="553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u="none" strike="noStrike">
                          <a:effectLst/>
                        </a:rPr>
                        <a:t>sqm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534" marR="5534" marT="553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u="none" strike="noStrike">
                          <a:effectLst/>
                        </a:rPr>
                        <a:t>0.65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534" marR="5534" marT="553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u="none" strike="noStrike">
                          <a:effectLst/>
                        </a:rPr>
                        <a:t>1.04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534" marR="5534" marT="553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u="none" strike="noStrike">
                          <a:effectLst/>
                        </a:rPr>
                        <a:t> 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534" marR="5534" marT="553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u="none" strike="noStrike">
                          <a:effectLst/>
                        </a:rPr>
                        <a:t>1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534" marR="5534" marT="553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u="none" strike="noStrike">
                          <a:effectLst/>
                        </a:rPr>
                        <a:t>0.67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534" marR="5534" marT="5534" marB="0" anchor="ctr"/>
                </a:tc>
                <a:extLst>
                  <a:ext uri="{0D108BD9-81ED-4DB2-BD59-A6C34878D82A}">
                    <a16:rowId xmlns:a16="http://schemas.microsoft.com/office/drawing/2014/main" val="964031426"/>
                  </a:ext>
                </a:extLst>
              </a:tr>
              <a:tr h="110670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u="none" strike="noStrike">
                          <a:effectLst/>
                        </a:rPr>
                        <a:t>7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534" marR="5534" marT="553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u="none" strike="noStrike" dirty="0">
                          <a:effectLst/>
                        </a:rPr>
                        <a:t>Floor Area 1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534" marR="5534" marT="553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u="none" strike="noStrike">
                          <a:effectLst/>
                        </a:rPr>
                        <a:t>sqm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534" marR="5534" marT="553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u="none" strike="noStrike">
                          <a:effectLst/>
                        </a:rPr>
                        <a:t>0.65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534" marR="5534" marT="553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u="none" strike="noStrike">
                          <a:effectLst/>
                        </a:rPr>
                        <a:t>1.04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534" marR="5534" marT="553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u="none" strike="noStrike">
                          <a:effectLst/>
                        </a:rPr>
                        <a:t> 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534" marR="5534" marT="553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u="none" strike="noStrike">
                          <a:effectLst/>
                        </a:rPr>
                        <a:t>-1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534" marR="5534" marT="553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u="none" strike="noStrike" dirty="0">
                          <a:effectLst/>
                        </a:rPr>
                        <a:t>-0.67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534" marR="5534" marT="5534" marB="0" anchor="ctr"/>
                </a:tc>
                <a:extLst>
                  <a:ext uri="{0D108BD9-81ED-4DB2-BD59-A6C34878D82A}">
                    <a16:rowId xmlns:a16="http://schemas.microsoft.com/office/drawing/2014/main" val="3158698446"/>
                  </a:ext>
                </a:extLst>
              </a:tr>
            </a:tbl>
          </a:graphicData>
        </a:graphic>
      </p:graphicFrame>
      <p:pic>
        <p:nvPicPr>
          <p:cNvPr id="10" name="Content Placeholder 9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7818438" y="2402285"/>
            <a:ext cx="3475037" cy="205343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594319" y="1919199"/>
            <a:ext cx="5111913" cy="42780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For ID # 4:</a:t>
            </a:r>
          </a:p>
          <a:p>
            <a:pPr marL="285750" indent="-285750">
              <a:buFontTx/>
              <a:buChar char="-"/>
            </a:pPr>
            <a:r>
              <a:rPr lang="en-US" sz="1600" dirty="0"/>
              <a:t>Layer: “QS – </a:t>
            </a:r>
            <a:r>
              <a:rPr lang="en-GB" sz="1600" dirty="0"/>
              <a:t>Floor Area 1</a:t>
            </a:r>
            <a:r>
              <a:rPr lang="en-US" sz="1600" dirty="0"/>
              <a:t> - </a:t>
            </a:r>
            <a:r>
              <a:rPr lang="en-US" sz="1600" dirty="0" err="1"/>
              <a:t>sqm</a:t>
            </a:r>
            <a:r>
              <a:rPr lang="en-US" sz="1600" dirty="0"/>
              <a:t>”</a:t>
            </a:r>
          </a:p>
          <a:p>
            <a:pPr marL="285750" indent="-285750">
              <a:buFontTx/>
              <a:buChar char="-"/>
            </a:pPr>
            <a:r>
              <a:rPr lang="en-US" sz="1600" dirty="0"/>
              <a:t>Polyline is drawn and its area is 2,650,000mm2</a:t>
            </a:r>
          </a:p>
          <a:p>
            <a:r>
              <a:rPr lang="en-US" sz="1600" dirty="0"/>
              <a:t>multiplied by 0.001</a:t>
            </a:r>
            <a:r>
              <a:rPr lang="en-US" sz="1600" baseline="30000" dirty="0"/>
              <a:t>2 </a:t>
            </a:r>
            <a:r>
              <a:rPr lang="en-US" sz="1600" dirty="0">
                <a:sym typeface="Wingdings" panose="05000000000000000000" pitchFamily="2" charset="2"/>
              </a:rPr>
              <a:t> Area=2.65</a:t>
            </a:r>
            <a:endParaRPr lang="en-US" sz="1600" dirty="0"/>
          </a:p>
          <a:p>
            <a:pPr marL="285750" indent="-285750">
              <a:buFontTx/>
              <a:buChar char="-"/>
            </a:pPr>
            <a:r>
              <a:rPr lang="en-US" sz="1600" dirty="0" err="1"/>
              <a:t>Linetype</a:t>
            </a:r>
            <a:r>
              <a:rPr lang="en-US" sz="1600" dirty="0"/>
              <a:t> is “By Layer” </a:t>
            </a:r>
            <a:r>
              <a:rPr lang="en-US" sz="1600" dirty="0">
                <a:sym typeface="Wingdings" panose="05000000000000000000" pitchFamily="2" charset="2"/>
              </a:rPr>
              <a:t> A/S Factor=1</a:t>
            </a:r>
            <a:endParaRPr lang="en-US" sz="1600" dirty="0"/>
          </a:p>
          <a:p>
            <a:endParaRPr lang="en-US" sz="1600" dirty="0"/>
          </a:p>
          <a:p>
            <a:r>
              <a:rPr lang="en-US" sz="1600" dirty="0"/>
              <a:t>For ID # 6:</a:t>
            </a:r>
          </a:p>
          <a:p>
            <a:pPr marL="285750" indent="-285750">
              <a:buFontTx/>
              <a:buChar char="-"/>
            </a:pPr>
            <a:r>
              <a:rPr lang="en-US" sz="1600" dirty="0"/>
              <a:t>Layer: “QS – </a:t>
            </a:r>
            <a:r>
              <a:rPr lang="en-GB" sz="1600" dirty="0"/>
              <a:t>Floor Area 2</a:t>
            </a:r>
            <a:r>
              <a:rPr lang="en-US" sz="1600" dirty="0"/>
              <a:t> - </a:t>
            </a:r>
            <a:r>
              <a:rPr lang="en-US" sz="1600" dirty="0" err="1"/>
              <a:t>sqm</a:t>
            </a:r>
            <a:r>
              <a:rPr lang="en-US" sz="1600" dirty="0"/>
              <a:t>”</a:t>
            </a:r>
          </a:p>
          <a:p>
            <a:pPr marL="285750" indent="-285750">
              <a:buFontTx/>
              <a:buChar char="-"/>
            </a:pPr>
            <a:r>
              <a:rPr lang="en-US" sz="1600" dirty="0"/>
              <a:t>Polyline length is 1.04m</a:t>
            </a:r>
          </a:p>
          <a:p>
            <a:pPr marL="285750" indent="-285750">
              <a:buFontTx/>
              <a:buChar char="-"/>
            </a:pPr>
            <a:r>
              <a:rPr lang="en-US" sz="1600" dirty="0"/>
              <a:t>Polyline width is 0.65m</a:t>
            </a:r>
          </a:p>
          <a:p>
            <a:pPr marL="285750" indent="-285750">
              <a:buFontTx/>
              <a:buChar char="-"/>
            </a:pPr>
            <a:r>
              <a:rPr lang="en-US" sz="1600" dirty="0" err="1"/>
              <a:t>Linetype</a:t>
            </a:r>
            <a:r>
              <a:rPr lang="en-US" sz="1600" dirty="0"/>
              <a:t> is “By Layer” </a:t>
            </a:r>
            <a:r>
              <a:rPr lang="en-US" sz="1600" dirty="0">
                <a:sym typeface="Wingdings" panose="05000000000000000000" pitchFamily="2" charset="2"/>
              </a:rPr>
              <a:t> A/S Factor=1</a:t>
            </a:r>
            <a:endParaRPr lang="en-US" sz="1600" dirty="0"/>
          </a:p>
          <a:p>
            <a:endParaRPr lang="en-US" sz="1600" dirty="0"/>
          </a:p>
          <a:p>
            <a:r>
              <a:rPr lang="en-US" sz="1600" dirty="0"/>
              <a:t>For ID # 7:</a:t>
            </a:r>
          </a:p>
          <a:p>
            <a:pPr marL="285750" indent="-285750">
              <a:buFontTx/>
              <a:buChar char="-"/>
            </a:pPr>
            <a:r>
              <a:rPr lang="en-US" sz="1600" dirty="0"/>
              <a:t>Layer: “QS – </a:t>
            </a:r>
            <a:r>
              <a:rPr lang="en-GB" sz="1600" dirty="0"/>
              <a:t>Floor Area 1</a:t>
            </a:r>
            <a:r>
              <a:rPr lang="en-US" sz="1600" dirty="0"/>
              <a:t> - lm”</a:t>
            </a:r>
          </a:p>
          <a:p>
            <a:pPr marL="285750" indent="-285750">
              <a:buFontTx/>
              <a:buChar char="-"/>
            </a:pPr>
            <a:r>
              <a:rPr lang="en-US" sz="1600" dirty="0"/>
              <a:t>Polyline length is 1.04m</a:t>
            </a:r>
          </a:p>
          <a:p>
            <a:pPr marL="285750" indent="-285750">
              <a:buFontTx/>
              <a:buChar char="-"/>
            </a:pPr>
            <a:r>
              <a:rPr lang="en-US" sz="1600" dirty="0"/>
              <a:t>Polyline width is 0.65m</a:t>
            </a:r>
          </a:p>
          <a:p>
            <a:pPr marL="285750" indent="-285750">
              <a:buFontTx/>
              <a:buChar char="-"/>
            </a:pPr>
            <a:r>
              <a:rPr lang="en-US" sz="1600" dirty="0" err="1"/>
              <a:t>Linetype</a:t>
            </a:r>
            <a:r>
              <a:rPr lang="en-US" sz="1600" dirty="0"/>
              <a:t>: Not “By Layer” </a:t>
            </a:r>
            <a:r>
              <a:rPr lang="en-US" sz="1600" dirty="0">
                <a:sym typeface="Wingdings" panose="05000000000000000000" pitchFamily="2" charset="2"/>
              </a:rPr>
              <a:t> A/S Factor=-1</a:t>
            </a:r>
          </a:p>
        </p:txBody>
      </p:sp>
      <p:graphicFrame>
        <p:nvGraphicFramePr>
          <p:cNvPr id="6" name="Diagram 5"/>
          <p:cNvGraphicFramePr/>
          <p:nvPr>
            <p:extLst>
              <p:ext uri="{D42A27DB-BD31-4B8C-83A1-F6EECF244321}">
                <p14:modId xmlns:p14="http://schemas.microsoft.com/office/powerpoint/2010/main" val="318002790"/>
              </p:ext>
            </p:extLst>
          </p:nvPr>
        </p:nvGraphicFramePr>
        <p:xfrm>
          <a:off x="0" y="-529061"/>
          <a:ext cx="12097407" cy="19604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18724622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Example 3:</a:t>
            </a:r>
            <a:br>
              <a:rPr lang="en-US" dirty="0"/>
            </a:br>
            <a:r>
              <a:rPr lang="en-US" dirty="0"/>
              <a:t>Vertical Surface Measurement</a:t>
            </a:r>
            <a:endParaRPr lang="en-GB" dirty="0"/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2418766239"/>
              </p:ext>
            </p:extLst>
          </p:nvPr>
        </p:nvGraphicFramePr>
        <p:xfrm>
          <a:off x="3594319" y="801711"/>
          <a:ext cx="4839687" cy="98653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88448">
                  <a:extLst>
                    <a:ext uri="{9D8B030D-6E8A-4147-A177-3AD203B41FA5}">
                      <a16:colId xmlns:a16="http://schemas.microsoft.com/office/drawing/2014/main" val="2731677536"/>
                    </a:ext>
                  </a:extLst>
                </a:gridCol>
                <a:gridCol w="860951">
                  <a:extLst>
                    <a:ext uri="{9D8B030D-6E8A-4147-A177-3AD203B41FA5}">
                      <a16:colId xmlns:a16="http://schemas.microsoft.com/office/drawing/2014/main" val="2868924777"/>
                    </a:ext>
                  </a:extLst>
                </a:gridCol>
                <a:gridCol w="514350">
                  <a:extLst>
                    <a:ext uri="{9D8B030D-6E8A-4147-A177-3AD203B41FA5}">
                      <a16:colId xmlns:a16="http://schemas.microsoft.com/office/drawing/2014/main" val="2941334739"/>
                    </a:ext>
                  </a:extLst>
                </a:gridCol>
                <a:gridCol w="520700">
                  <a:extLst>
                    <a:ext uri="{9D8B030D-6E8A-4147-A177-3AD203B41FA5}">
                      <a16:colId xmlns:a16="http://schemas.microsoft.com/office/drawing/2014/main" val="3496734015"/>
                    </a:ext>
                  </a:extLst>
                </a:gridCol>
                <a:gridCol w="546100">
                  <a:extLst>
                    <a:ext uri="{9D8B030D-6E8A-4147-A177-3AD203B41FA5}">
                      <a16:colId xmlns:a16="http://schemas.microsoft.com/office/drawing/2014/main" val="253908200"/>
                    </a:ext>
                  </a:extLst>
                </a:gridCol>
                <a:gridCol w="609676">
                  <a:extLst>
                    <a:ext uri="{9D8B030D-6E8A-4147-A177-3AD203B41FA5}">
                      <a16:colId xmlns:a16="http://schemas.microsoft.com/office/drawing/2014/main" val="235025380"/>
                    </a:ext>
                  </a:extLst>
                </a:gridCol>
                <a:gridCol w="421289">
                  <a:extLst>
                    <a:ext uri="{9D8B030D-6E8A-4147-A177-3AD203B41FA5}">
                      <a16:colId xmlns:a16="http://schemas.microsoft.com/office/drawing/2014/main" val="2411777527"/>
                    </a:ext>
                  </a:extLst>
                </a:gridCol>
                <a:gridCol w="678173">
                  <a:extLst>
                    <a:ext uri="{9D8B030D-6E8A-4147-A177-3AD203B41FA5}">
                      <a16:colId xmlns:a16="http://schemas.microsoft.com/office/drawing/2014/main" val="135645671"/>
                    </a:ext>
                  </a:extLst>
                </a:gridCol>
              </a:tblGrid>
              <a:tr h="535617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u="none" strike="noStrike" dirty="0">
                          <a:effectLst/>
                        </a:rPr>
                        <a:t>ID #</a:t>
                      </a:r>
                      <a:endParaRPr lang="en-GB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534" marR="5534" marT="553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u="none" strike="noStrike" dirty="0">
                          <a:effectLst/>
                        </a:rPr>
                        <a:t>Type</a:t>
                      </a:r>
                      <a:endParaRPr lang="en-GB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534" marR="5534" marT="553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u="none" strike="noStrike" dirty="0">
                          <a:effectLst/>
                        </a:rPr>
                        <a:t>Item Unit</a:t>
                      </a:r>
                      <a:endParaRPr lang="en-GB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534" marR="5534" marT="553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u="none" strike="noStrike">
                          <a:effectLst/>
                        </a:rPr>
                        <a:t>Width</a:t>
                      </a:r>
                      <a:endParaRPr lang="en-GB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534" marR="5534" marT="553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u="none" strike="noStrike">
                          <a:effectLst/>
                        </a:rPr>
                        <a:t>Length/Area</a:t>
                      </a:r>
                      <a:endParaRPr lang="en-GB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534" marR="5534" marT="553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u="none" strike="noStrike">
                          <a:effectLst/>
                        </a:rPr>
                        <a:t>Average Height</a:t>
                      </a:r>
                      <a:endParaRPr lang="en-GB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534" marR="5534" marT="553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u="none" strike="noStrike">
                          <a:effectLst/>
                        </a:rPr>
                        <a:t>A/S Factor</a:t>
                      </a:r>
                      <a:endParaRPr lang="en-GB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534" marR="5534" marT="553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u="none" strike="noStrike">
                          <a:effectLst/>
                        </a:rPr>
                        <a:t>Quantity As Per Drawing</a:t>
                      </a:r>
                      <a:endParaRPr lang="en-GB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534" marR="5534" marT="5534" marB="0" anchor="ctr"/>
                </a:tc>
                <a:extLst>
                  <a:ext uri="{0D108BD9-81ED-4DB2-BD59-A6C34878D82A}">
                    <a16:rowId xmlns:a16="http://schemas.microsoft.com/office/drawing/2014/main" val="1224657786"/>
                  </a:ext>
                </a:extLst>
              </a:tr>
              <a:tr h="216180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u="none" strike="noStrike">
                          <a:effectLst/>
                        </a:rPr>
                        <a:t>3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534" marR="5534" marT="553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u="none" strike="noStrike" dirty="0">
                          <a:effectLst/>
                        </a:rPr>
                        <a:t>Wall Area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534" marR="5534" marT="553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u="none" strike="noStrike">
                          <a:effectLst/>
                        </a:rPr>
                        <a:t>sqm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534" marR="5534" marT="553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u="none" strike="noStrike">
                          <a:effectLst/>
                        </a:rPr>
                        <a:t>1.80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534" marR="5534" marT="553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u="none" strike="noStrike">
                          <a:effectLst/>
                        </a:rPr>
                        <a:t>1.00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534" marR="5534" marT="553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u="none" strike="noStrike">
                          <a:effectLst/>
                        </a:rPr>
                        <a:t>2.30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534" marR="5534" marT="553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u="none" strike="noStrike">
                          <a:effectLst/>
                        </a:rPr>
                        <a:t>-1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534" marR="5534" marT="553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u="none" strike="noStrike">
                          <a:effectLst/>
                        </a:rPr>
                        <a:t>-4.14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534" marR="5534" marT="5534" marB="0" anchor="ctr"/>
                </a:tc>
                <a:extLst>
                  <a:ext uri="{0D108BD9-81ED-4DB2-BD59-A6C34878D82A}">
                    <a16:rowId xmlns:a16="http://schemas.microsoft.com/office/drawing/2014/main" val="1856727806"/>
                  </a:ext>
                </a:extLst>
              </a:tr>
              <a:tr h="216180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u="none" strike="noStrike">
                          <a:effectLst/>
                        </a:rPr>
                        <a:t>5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534" marR="5534" marT="553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u="none" strike="noStrike" dirty="0">
                          <a:effectLst/>
                        </a:rPr>
                        <a:t>Wall Area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534" marR="5534" marT="553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u="none" strike="noStrike">
                          <a:effectLst/>
                        </a:rPr>
                        <a:t>sqm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534" marR="5534" marT="553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u="none" strike="noStrike">
                          <a:effectLst/>
                        </a:rPr>
                        <a:t>1.70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534" marR="5534" marT="553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u="none" strike="noStrike">
                          <a:effectLst/>
                        </a:rPr>
                        <a:t>2.45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534" marR="5534" marT="553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u="none" strike="noStrike">
                          <a:effectLst/>
                        </a:rPr>
                        <a:t>2.40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534" marR="5534" marT="553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u="none" strike="noStrike">
                          <a:effectLst/>
                        </a:rPr>
                        <a:t>1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534" marR="5534" marT="553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u="none" strike="noStrike" dirty="0">
                          <a:effectLst/>
                        </a:rPr>
                        <a:t>19.92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534" marR="5534" marT="5534" marB="0" anchor="ctr"/>
                </a:tc>
                <a:extLst>
                  <a:ext uri="{0D108BD9-81ED-4DB2-BD59-A6C34878D82A}">
                    <a16:rowId xmlns:a16="http://schemas.microsoft.com/office/drawing/2014/main" val="3032582970"/>
                  </a:ext>
                </a:extLst>
              </a:tr>
            </a:tbl>
          </a:graphicData>
        </a:graphic>
      </p:graphicFrame>
      <p:pic>
        <p:nvPicPr>
          <p:cNvPr id="6" name="Content Placeholder 5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7818438" y="2181107"/>
            <a:ext cx="3475037" cy="2495787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3594319" y="1919199"/>
            <a:ext cx="5111913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For ID # 3:</a:t>
            </a:r>
          </a:p>
          <a:p>
            <a:pPr marL="285750" indent="-285750">
              <a:buFontTx/>
              <a:buChar char="-"/>
            </a:pPr>
            <a:r>
              <a:rPr lang="en-US" sz="1600" dirty="0"/>
              <a:t>Layer: “QS – </a:t>
            </a:r>
            <a:r>
              <a:rPr lang="en-GB" sz="1600" dirty="0"/>
              <a:t>Wall Area</a:t>
            </a:r>
            <a:r>
              <a:rPr lang="en-US" sz="1600" dirty="0"/>
              <a:t> – </a:t>
            </a:r>
            <a:r>
              <a:rPr lang="en-US" sz="1600" dirty="0" err="1"/>
              <a:t>sqm</a:t>
            </a:r>
            <a:r>
              <a:rPr lang="en-US" sz="1600" dirty="0"/>
              <a:t>”</a:t>
            </a:r>
          </a:p>
          <a:p>
            <a:pPr marL="285750" indent="-285750">
              <a:buFontTx/>
              <a:buChar char="-"/>
            </a:pPr>
            <a:r>
              <a:rPr lang="en-US" sz="1600" dirty="0"/>
              <a:t>Type:</a:t>
            </a:r>
            <a:r>
              <a:rPr lang="en-GB" sz="1600" dirty="0"/>
              <a:t> “DS02”</a:t>
            </a:r>
          </a:p>
          <a:p>
            <a:pPr marL="285750" indent="-285750">
              <a:buFontTx/>
              <a:buChar char="-"/>
            </a:pPr>
            <a:r>
              <a:rPr lang="en-US" sz="1600" dirty="0" err="1"/>
              <a:t>Linetype</a:t>
            </a:r>
            <a:r>
              <a:rPr lang="en-US" sz="1600" dirty="0"/>
              <a:t>: Not “By Layer” </a:t>
            </a:r>
            <a:r>
              <a:rPr lang="en-US" sz="1600" dirty="0">
                <a:sym typeface="Wingdings" panose="05000000000000000000" pitchFamily="2" charset="2"/>
              </a:rPr>
              <a:t> A/S Factor=-1</a:t>
            </a:r>
            <a:endParaRPr lang="en-US" sz="1600" dirty="0"/>
          </a:p>
          <a:p>
            <a:endParaRPr lang="en-US" sz="1600" dirty="0"/>
          </a:p>
          <a:p>
            <a:r>
              <a:rPr lang="en-US" sz="1600" dirty="0"/>
              <a:t>For ID # 5:</a:t>
            </a:r>
          </a:p>
          <a:p>
            <a:pPr marL="285750" indent="-285750">
              <a:buFontTx/>
              <a:buChar char="-"/>
            </a:pPr>
            <a:r>
              <a:rPr lang="en-US" sz="1600" dirty="0"/>
              <a:t>Layer: “QS – </a:t>
            </a:r>
            <a:r>
              <a:rPr lang="en-GB" sz="1600" dirty="0"/>
              <a:t>Wall Area</a:t>
            </a:r>
            <a:r>
              <a:rPr lang="en-US" sz="1600" dirty="0"/>
              <a:t> - </a:t>
            </a:r>
            <a:r>
              <a:rPr lang="en-US" sz="1600" dirty="0" err="1"/>
              <a:t>sqm</a:t>
            </a:r>
            <a:r>
              <a:rPr lang="en-US" sz="1600" dirty="0"/>
              <a:t>”</a:t>
            </a:r>
          </a:p>
          <a:p>
            <a:pPr marL="285750" indent="-285750">
              <a:buFontTx/>
              <a:buChar char="-"/>
            </a:pPr>
            <a:r>
              <a:rPr lang="en-US" sz="1600" dirty="0"/>
              <a:t>Polyline length is 2.45m</a:t>
            </a:r>
          </a:p>
          <a:p>
            <a:pPr marL="285750" indent="-285750">
              <a:buFontTx/>
              <a:buChar char="-"/>
            </a:pPr>
            <a:r>
              <a:rPr lang="en-US" sz="1600" dirty="0"/>
              <a:t>Polyline width is 1.70m</a:t>
            </a:r>
          </a:p>
          <a:p>
            <a:pPr marL="285750" indent="-285750">
              <a:buFontTx/>
              <a:buChar char="-"/>
            </a:pPr>
            <a:r>
              <a:rPr lang="en-US" sz="1600" dirty="0"/>
              <a:t>Global Width is 2.40 multiplied by 1</a:t>
            </a:r>
          </a:p>
          <a:p>
            <a:r>
              <a:rPr lang="en-US" sz="1600" dirty="0"/>
              <a:t> </a:t>
            </a:r>
            <a:r>
              <a:rPr lang="en-US" sz="1600" dirty="0">
                <a:sym typeface="Wingdings" panose="05000000000000000000" pitchFamily="2" charset="2"/>
              </a:rPr>
              <a:t> Average Height = 2.40m</a:t>
            </a:r>
            <a:r>
              <a:rPr lang="en-US" sz="1600" dirty="0"/>
              <a:t>  </a:t>
            </a:r>
          </a:p>
          <a:p>
            <a:pPr marL="285750" indent="-285750">
              <a:buFontTx/>
              <a:buChar char="-"/>
            </a:pPr>
            <a:r>
              <a:rPr lang="en-US" sz="1600" dirty="0" err="1"/>
              <a:t>Linetype</a:t>
            </a:r>
            <a:r>
              <a:rPr lang="en-US" sz="1600" dirty="0"/>
              <a:t> is “By Layer” </a:t>
            </a:r>
            <a:r>
              <a:rPr lang="en-US" sz="1600" dirty="0">
                <a:sym typeface="Wingdings" panose="05000000000000000000" pitchFamily="2" charset="2"/>
              </a:rPr>
              <a:t> A/S Factor=1</a:t>
            </a:r>
            <a:endParaRPr lang="en-US" sz="1600" dirty="0"/>
          </a:p>
          <a:p>
            <a:endParaRPr lang="en-US" sz="1600" dirty="0"/>
          </a:p>
          <a:p>
            <a:r>
              <a:rPr lang="en-US" sz="1600" dirty="0"/>
              <a:t>For ID # 7:</a:t>
            </a:r>
          </a:p>
          <a:p>
            <a:pPr marL="285750" indent="-285750">
              <a:buFontTx/>
              <a:buChar char="-"/>
            </a:pPr>
            <a:r>
              <a:rPr lang="en-US" sz="1600" dirty="0"/>
              <a:t>Layer: “QS – </a:t>
            </a:r>
            <a:r>
              <a:rPr lang="en-GB" sz="1600" dirty="0"/>
              <a:t>Floor Area 1</a:t>
            </a:r>
            <a:r>
              <a:rPr lang="en-US" sz="1600" dirty="0"/>
              <a:t> - lm”</a:t>
            </a:r>
          </a:p>
          <a:p>
            <a:pPr marL="285750" indent="-285750">
              <a:buFontTx/>
              <a:buChar char="-"/>
            </a:pPr>
            <a:r>
              <a:rPr lang="en-US" sz="1600" dirty="0"/>
              <a:t>Polyline length is 1.04m</a:t>
            </a:r>
          </a:p>
          <a:p>
            <a:pPr marL="285750" indent="-285750">
              <a:buFontTx/>
              <a:buChar char="-"/>
            </a:pPr>
            <a:r>
              <a:rPr lang="en-US" sz="1600" dirty="0"/>
              <a:t>Polyline width is 0.65m</a:t>
            </a:r>
          </a:p>
          <a:p>
            <a:pPr marL="285750" indent="-285750">
              <a:buFontTx/>
              <a:buChar char="-"/>
            </a:pPr>
            <a:r>
              <a:rPr lang="en-US" sz="1600" dirty="0" err="1"/>
              <a:t>Linetype</a:t>
            </a:r>
            <a:r>
              <a:rPr lang="en-US" sz="1600" dirty="0"/>
              <a:t>: Not “By Layer” </a:t>
            </a:r>
            <a:r>
              <a:rPr lang="en-US" sz="1600" dirty="0">
                <a:sym typeface="Wingdings" panose="05000000000000000000" pitchFamily="2" charset="2"/>
              </a:rPr>
              <a:t> A/S Factor=-1</a:t>
            </a:r>
          </a:p>
        </p:txBody>
      </p:sp>
      <p:graphicFrame>
        <p:nvGraphicFramePr>
          <p:cNvPr id="9" name="Diagram 8"/>
          <p:cNvGraphicFramePr/>
          <p:nvPr>
            <p:extLst>
              <p:ext uri="{D42A27DB-BD31-4B8C-83A1-F6EECF244321}">
                <p14:modId xmlns:p14="http://schemas.microsoft.com/office/powerpoint/2010/main" val="1079820589"/>
              </p:ext>
            </p:extLst>
          </p:nvPr>
        </p:nvGraphicFramePr>
        <p:xfrm>
          <a:off x="0" y="-529061"/>
          <a:ext cx="12097407" cy="19604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9174017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Example 4:</a:t>
            </a:r>
            <a:br>
              <a:rPr lang="en-US" dirty="0"/>
            </a:br>
            <a:r>
              <a:rPr lang="en-US" dirty="0"/>
              <a:t>Volume</a:t>
            </a:r>
            <a:endParaRPr lang="en-GB" dirty="0"/>
          </a:p>
        </p:txBody>
      </p:sp>
      <p:graphicFrame>
        <p:nvGraphicFramePr>
          <p:cNvPr id="11" name="Content Placeholder 10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3026635505"/>
              </p:ext>
            </p:extLst>
          </p:nvPr>
        </p:nvGraphicFramePr>
        <p:xfrm>
          <a:off x="3453320" y="927524"/>
          <a:ext cx="4222751" cy="93100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00689">
                  <a:extLst>
                    <a:ext uri="{9D8B030D-6E8A-4147-A177-3AD203B41FA5}">
                      <a16:colId xmlns:a16="http://schemas.microsoft.com/office/drawing/2014/main" val="259317968"/>
                    </a:ext>
                  </a:extLst>
                </a:gridCol>
                <a:gridCol w="681764">
                  <a:extLst>
                    <a:ext uri="{9D8B030D-6E8A-4147-A177-3AD203B41FA5}">
                      <a16:colId xmlns:a16="http://schemas.microsoft.com/office/drawing/2014/main" val="697087798"/>
                    </a:ext>
                  </a:extLst>
                </a:gridCol>
                <a:gridCol w="418892">
                  <a:extLst>
                    <a:ext uri="{9D8B030D-6E8A-4147-A177-3AD203B41FA5}">
                      <a16:colId xmlns:a16="http://schemas.microsoft.com/office/drawing/2014/main" val="3197550254"/>
                    </a:ext>
                  </a:extLst>
                </a:gridCol>
                <a:gridCol w="464003">
                  <a:extLst>
                    <a:ext uri="{9D8B030D-6E8A-4147-A177-3AD203B41FA5}">
                      <a16:colId xmlns:a16="http://schemas.microsoft.com/office/drawing/2014/main" val="3516058589"/>
                    </a:ext>
                  </a:extLst>
                </a:gridCol>
                <a:gridCol w="541337">
                  <a:extLst>
                    <a:ext uri="{9D8B030D-6E8A-4147-A177-3AD203B41FA5}">
                      <a16:colId xmlns:a16="http://schemas.microsoft.com/office/drawing/2014/main" val="210664608"/>
                    </a:ext>
                  </a:extLst>
                </a:gridCol>
                <a:gridCol w="556757">
                  <a:extLst>
                    <a:ext uri="{9D8B030D-6E8A-4147-A177-3AD203B41FA5}">
                      <a16:colId xmlns:a16="http://schemas.microsoft.com/office/drawing/2014/main" val="3417247786"/>
                    </a:ext>
                  </a:extLst>
                </a:gridCol>
                <a:gridCol w="367586">
                  <a:extLst>
                    <a:ext uri="{9D8B030D-6E8A-4147-A177-3AD203B41FA5}">
                      <a16:colId xmlns:a16="http://schemas.microsoft.com/office/drawing/2014/main" val="358327944"/>
                    </a:ext>
                  </a:extLst>
                </a:gridCol>
                <a:gridCol w="591723">
                  <a:extLst>
                    <a:ext uri="{9D8B030D-6E8A-4147-A177-3AD203B41FA5}">
                      <a16:colId xmlns:a16="http://schemas.microsoft.com/office/drawing/2014/main" val="2257272928"/>
                    </a:ext>
                  </a:extLst>
                </a:gridCol>
              </a:tblGrid>
              <a:tr h="553350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u="none" strike="noStrike">
                          <a:effectLst/>
                        </a:rPr>
                        <a:t>ID #</a:t>
                      </a:r>
                      <a:endParaRPr lang="en-GB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534" marR="5534" marT="553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u="none" strike="noStrike">
                          <a:effectLst/>
                        </a:rPr>
                        <a:t>Type</a:t>
                      </a:r>
                      <a:endParaRPr lang="en-GB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534" marR="5534" marT="553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u="none" strike="noStrike">
                          <a:effectLst/>
                        </a:rPr>
                        <a:t>Item Unit</a:t>
                      </a:r>
                      <a:endParaRPr lang="en-GB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534" marR="5534" marT="553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u="none" strike="noStrike">
                          <a:effectLst/>
                        </a:rPr>
                        <a:t>Width</a:t>
                      </a:r>
                      <a:endParaRPr lang="en-GB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534" marR="5534" marT="553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u="none" strike="noStrike">
                          <a:effectLst/>
                        </a:rPr>
                        <a:t>Length/Area</a:t>
                      </a:r>
                      <a:endParaRPr lang="en-GB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534" marR="5534" marT="553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u="none" strike="noStrike">
                          <a:effectLst/>
                        </a:rPr>
                        <a:t>Average Height</a:t>
                      </a:r>
                      <a:endParaRPr lang="en-GB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534" marR="5534" marT="553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u="none" strike="noStrike">
                          <a:effectLst/>
                        </a:rPr>
                        <a:t>A/S Factor</a:t>
                      </a:r>
                      <a:endParaRPr lang="en-GB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534" marR="5534" marT="553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u="none" strike="noStrike">
                          <a:effectLst/>
                        </a:rPr>
                        <a:t>Quantity As Per Drawing</a:t>
                      </a:r>
                      <a:endParaRPr lang="en-GB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534" marR="5534" marT="5534" marB="0" anchor="ctr"/>
                </a:tc>
                <a:extLst>
                  <a:ext uri="{0D108BD9-81ED-4DB2-BD59-A6C34878D82A}">
                    <a16:rowId xmlns:a16="http://schemas.microsoft.com/office/drawing/2014/main" val="118204684"/>
                  </a:ext>
                </a:extLst>
              </a:tr>
              <a:tr h="110670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u="none" strike="noStrike">
                          <a:effectLst/>
                        </a:rPr>
                        <a:t>8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534" marR="5534" marT="553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u="none" strike="noStrike">
                          <a:effectLst/>
                        </a:rPr>
                        <a:t>Volume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534" marR="5534" marT="553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u="none" strike="noStrike">
                          <a:effectLst/>
                        </a:rPr>
                        <a:t>m3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534" marR="5534" marT="553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u="none" strike="noStrike">
                          <a:effectLst/>
                        </a:rPr>
                        <a:t> 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534" marR="5534" marT="553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u="none" strike="noStrike">
                          <a:effectLst/>
                        </a:rPr>
                        <a:t>21.92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534" marR="5534" marT="553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u="none" strike="noStrike">
                          <a:effectLst/>
                        </a:rPr>
                        <a:t>0.20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534" marR="5534" marT="553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u="none" strike="noStrike">
                          <a:effectLst/>
                        </a:rPr>
                        <a:t>1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534" marR="5534" marT="553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u="none" strike="noStrike">
                          <a:effectLst/>
                        </a:rPr>
                        <a:t>4.38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534" marR="5534" marT="5534" marB="0" anchor="ctr"/>
                </a:tc>
                <a:extLst>
                  <a:ext uri="{0D108BD9-81ED-4DB2-BD59-A6C34878D82A}">
                    <a16:rowId xmlns:a16="http://schemas.microsoft.com/office/drawing/2014/main" val="4138255981"/>
                  </a:ext>
                </a:extLst>
              </a:tr>
              <a:tr h="110670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u="none" strike="noStrike">
                          <a:effectLst/>
                        </a:rPr>
                        <a:t>9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534" marR="5534" marT="553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u="none" strike="noStrike">
                          <a:effectLst/>
                        </a:rPr>
                        <a:t>Volume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534" marR="5534" marT="553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u="none" strike="noStrike" dirty="0">
                          <a:effectLst/>
                        </a:rPr>
                        <a:t>m3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534" marR="5534" marT="553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u="none" strike="noStrike">
                          <a:effectLst/>
                        </a:rPr>
                        <a:t> 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534" marR="5534" marT="553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u="none" strike="noStrike">
                          <a:effectLst/>
                        </a:rPr>
                        <a:t>21.92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534" marR="5534" marT="553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u="none" strike="noStrike">
                          <a:effectLst/>
                        </a:rPr>
                        <a:t>0.20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534" marR="5534" marT="553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u="none" strike="noStrike">
                          <a:effectLst/>
                        </a:rPr>
                        <a:t>1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534" marR="5534" marT="553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u="none" strike="noStrike" dirty="0">
                          <a:effectLst/>
                        </a:rPr>
                        <a:t>4.38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534" marR="5534" marT="5534" marB="0" anchor="ctr"/>
                </a:tc>
                <a:extLst>
                  <a:ext uri="{0D108BD9-81ED-4DB2-BD59-A6C34878D82A}">
                    <a16:rowId xmlns:a16="http://schemas.microsoft.com/office/drawing/2014/main" val="709049980"/>
                  </a:ext>
                </a:extLst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3453320" y="1858526"/>
            <a:ext cx="4466897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For ID # 8:</a:t>
            </a:r>
          </a:p>
          <a:p>
            <a:r>
              <a:rPr lang="en-US" sz="1600" dirty="0"/>
              <a:t>Layer: “QS – Volume - lm”</a:t>
            </a:r>
          </a:p>
          <a:p>
            <a:r>
              <a:rPr lang="en-US" sz="1600" dirty="0"/>
              <a:t>Polyline area is 21.92sqm</a:t>
            </a:r>
          </a:p>
          <a:p>
            <a:r>
              <a:rPr lang="en-US" sz="1600" dirty="0"/>
              <a:t>Global Width is 0.20 </a:t>
            </a:r>
            <a:r>
              <a:rPr lang="en-US" sz="1600" dirty="0">
                <a:sym typeface="Wingdings" panose="05000000000000000000" pitchFamily="2" charset="2"/>
              </a:rPr>
              <a:t> Average Height=0.20m</a:t>
            </a:r>
            <a:endParaRPr lang="en-US" sz="1600" dirty="0"/>
          </a:p>
          <a:p>
            <a:r>
              <a:rPr lang="en-US" sz="1600" dirty="0" err="1"/>
              <a:t>Linetype</a:t>
            </a:r>
            <a:r>
              <a:rPr lang="en-US" sz="1600" dirty="0"/>
              <a:t> is “By Layer” </a:t>
            </a:r>
            <a:r>
              <a:rPr lang="en-US" sz="1600" dirty="0">
                <a:sym typeface="Wingdings" panose="05000000000000000000" pitchFamily="2" charset="2"/>
              </a:rPr>
              <a:t> A/S Factor=1</a:t>
            </a:r>
            <a:endParaRPr lang="en-US" sz="1600" dirty="0"/>
          </a:p>
          <a:p>
            <a:endParaRPr lang="en-US" sz="1600" dirty="0"/>
          </a:p>
          <a:p>
            <a:r>
              <a:rPr lang="en-US" sz="1600" dirty="0"/>
              <a:t>ID # 9 is the same as ID # 8 in terms of measurements but different location.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7818438" y="1345273"/>
            <a:ext cx="3475037" cy="4167455"/>
          </a:xfrm>
          <a:prstGeom prst="rect">
            <a:avLst/>
          </a:prstGeom>
        </p:spPr>
      </p:pic>
      <p:graphicFrame>
        <p:nvGraphicFramePr>
          <p:cNvPr id="8" name="Diagram 7"/>
          <p:cNvGraphicFramePr/>
          <p:nvPr>
            <p:extLst>
              <p:ext uri="{D42A27DB-BD31-4B8C-83A1-F6EECF244321}">
                <p14:modId xmlns:p14="http://schemas.microsoft.com/office/powerpoint/2010/main" val="540317755"/>
              </p:ext>
            </p:extLst>
          </p:nvPr>
        </p:nvGraphicFramePr>
        <p:xfrm>
          <a:off x="0" y="-529061"/>
          <a:ext cx="12097407" cy="19604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01139783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Example 5:</a:t>
            </a:r>
            <a:br>
              <a:rPr lang="en-US" dirty="0"/>
            </a:br>
            <a:r>
              <a:rPr lang="en-US" dirty="0"/>
              <a:t>Categorization</a:t>
            </a:r>
            <a:endParaRPr lang="en-GB" dirty="0"/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26515427"/>
              </p:ext>
            </p:extLst>
          </p:nvPr>
        </p:nvGraphicFramePr>
        <p:xfrm>
          <a:off x="3784599" y="923925"/>
          <a:ext cx="7435852" cy="295846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293899">
                  <a:extLst>
                    <a:ext uri="{9D8B030D-6E8A-4147-A177-3AD203B41FA5}">
                      <a16:colId xmlns:a16="http://schemas.microsoft.com/office/drawing/2014/main" val="1197671441"/>
                    </a:ext>
                  </a:extLst>
                </a:gridCol>
                <a:gridCol w="2011262">
                  <a:extLst>
                    <a:ext uri="{9D8B030D-6E8A-4147-A177-3AD203B41FA5}">
                      <a16:colId xmlns:a16="http://schemas.microsoft.com/office/drawing/2014/main" val="4010911588"/>
                    </a:ext>
                  </a:extLst>
                </a:gridCol>
                <a:gridCol w="1092558">
                  <a:extLst>
                    <a:ext uri="{9D8B030D-6E8A-4147-A177-3AD203B41FA5}">
                      <a16:colId xmlns:a16="http://schemas.microsoft.com/office/drawing/2014/main" val="3257233259"/>
                    </a:ext>
                  </a:extLst>
                </a:gridCol>
                <a:gridCol w="731808">
                  <a:extLst>
                    <a:ext uri="{9D8B030D-6E8A-4147-A177-3AD203B41FA5}">
                      <a16:colId xmlns:a16="http://schemas.microsoft.com/office/drawing/2014/main" val="143541993"/>
                    </a:ext>
                  </a:extLst>
                </a:gridCol>
                <a:gridCol w="664811">
                  <a:extLst>
                    <a:ext uri="{9D8B030D-6E8A-4147-A177-3AD203B41FA5}">
                      <a16:colId xmlns:a16="http://schemas.microsoft.com/office/drawing/2014/main" val="825690563"/>
                    </a:ext>
                  </a:extLst>
                </a:gridCol>
                <a:gridCol w="650913">
                  <a:extLst>
                    <a:ext uri="{9D8B030D-6E8A-4147-A177-3AD203B41FA5}">
                      <a16:colId xmlns:a16="http://schemas.microsoft.com/office/drawing/2014/main" val="3905811172"/>
                    </a:ext>
                  </a:extLst>
                </a:gridCol>
                <a:gridCol w="990601">
                  <a:extLst>
                    <a:ext uri="{9D8B030D-6E8A-4147-A177-3AD203B41FA5}">
                      <a16:colId xmlns:a16="http://schemas.microsoft.com/office/drawing/2014/main" val="3990078483"/>
                    </a:ext>
                  </a:extLst>
                </a:gridCol>
              </a:tblGrid>
              <a:tr h="952500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u="none" strike="noStrike" dirty="0">
                          <a:effectLst/>
                        </a:rPr>
                        <a:t>ID #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u="none" strike="noStrike" dirty="0">
                          <a:effectLst/>
                        </a:rPr>
                        <a:t>Type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u="none" strike="noStrike" dirty="0">
                          <a:effectLst/>
                        </a:rPr>
                        <a:t>Quantity As Per Drawing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u="none" strike="noStrike">
                          <a:effectLst/>
                        </a:rPr>
                        <a:t>Floor Level</a:t>
                      </a:r>
                      <a:endParaRPr lang="en-GB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u="none" strike="noStrike">
                          <a:effectLst/>
                        </a:rPr>
                        <a:t>TAG</a:t>
                      </a:r>
                      <a:endParaRPr lang="en-GB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u="none" strike="noStrike">
                          <a:effectLst/>
                        </a:rPr>
                        <a:t>Subcontractor</a:t>
                      </a:r>
                      <a:endParaRPr lang="en-GB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u="none" strike="noStrike">
                          <a:effectLst/>
                        </a:rPr>
                        <a:t>Inspection Ref.</a:t>
                      </a:r>
                      <a:endParaRPr lang="en-GB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581824638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u="none" strike="noStrike">
                          <a:effectLst/>
                        </a:rPr>
                        <a:t>1</a:t>
                      </a:r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u="none" strike="noStrike" dirty="0">
                          <a:effectLst/>
                        </a:rPr>
                        <a:t>Length</a:t>
                      </a: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u="none" strike="noStrike">
                          <a:effectLst/>
                        </a:rPr>
                        <a:t>35.05</a:t>
                      </a:r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u="none" strike="noStrike">
                          <a:effectLst/>
                        </a:rPr>
                        <a:t>F3</a:t>
                      </a:r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u="none" strike="noStrike">
                          <a:effectLst/>
                        </a:rPr>
                        <a:t>Ap. 306</a:t>
                      </a:r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u="none" strike="noStrike">
                          <a:effectLst/>
                        </a:rPr>
                        <a:t>KGC</a:t>
                      </a:r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u="none" strike="noStrike">
                          <a:effectLst/>
                        </a:rPr>
                        <a:t> </a:t>
                      </a:r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632955895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u="none" strike="noStrike">
                          <a:effectLst/>
                        </a:rPr>
                        <a:t>2</a:t>
                      </a:r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u="none" strike="noStrike">
                          <a:effectLst/>
                        </a:rPr>
                        <a:t>Length</a:t>
                      </a:r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u="none" strike="noStrike" dirty="0">
                          <a:effectLst/>
                        </a:rPr>
                        <a:t>-1.80</a:t>
                      </a: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u="none" strike="noStrike">
                          <a:effectLst/>
                        </a:rPr>
                        <a:t>F3</a:t>
                      </a:r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u="none" strike="noStrike">
                          <a:effectLst/>
                        </a:rPr>
                        <a:t>Ap. 306</a:t>
                      </a:r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u="none" strike="noStrike">
                          <a:effectLst/>
                        </a:rPr>
                        <a:t>KGC</a:t>
                      </a:r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u="none" strike="noStrike">
                          <a:effectLst/>
                        </a:rPr>
                        <a:t> </a:t>
                      </a:r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875354922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u="none" strike="noStrike">
                          <a:effectLst/>
                        </a:rPr>
                        <a:t>3</a:t>
                      </a:r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u="none" strike="noStrike">
                          <a:effectLst/>
                        </a:rPr>
                        <a:t>Wall Area</a:t>
                      </a:r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u="none" strike="noStrike" dirty="0">
                          <a:effectLst/>
                        </a:rPr>
                        <a:t>-4.14</a:t>
                      </a: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u="none" strike="noStrike" dirty="0">
                          <a:effectLst/>
                        </a:rPr>
                        <a:t>F3</a:t>
                      </a: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u="none" strike="noStrike">
                          <a:effectLst/>
                        </a:rPr>
                        <a:t>Ap. 306</a:t>
                      </a:r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u="none" strike="noStrike">
                          <a:effectLst/>
                        </a:rPr>
                        <a:t>KGC</a:t>
                      </a:r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u="none" strike="noStrike">
                          <a:effectLst/>
                        </a:rPr>
                        <a:t> </a:t>
                      </a:r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714711680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u="none" strike="noStrike">
                          <a:effectLst/>
                        </a:rPr>
                        <a:t>4</a:t>
                      </a:r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u="none" strike="noStrike" dirty="0">
                          <a:effectLst/>
                        </a:rPr>
                        <a:t>Floor Area 1</a:t>
                      </a: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u="none" strike="noStrike">
                          <a:effectLst/>
                        </a:rPr>
                        <a:t>2.65</a:t>
                      </a:r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u="none" strike="noStrike" dirty="0">
                          <a:effectLst/>
                        </a:rPr>
                        <a:t>F3</a:t>
                      </a: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u="none" strike="noStrike" dirty="0">
                          <a:effectLst/>
                        </a:rPr>
                        <a:t>Ap. 306</a:t>
                      </a: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u="none" strike="noStrike">
                          <a:effectLst/>
                        </a:rPr>
                        <a:t>KGC</a:t>
                      </a:r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u="none" strike="noStrike">
                          <a:effectLst/>
                        </a:rPr>
                        <a:t> </a:t>
                      </a:r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182403918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u="none" strike="noStrike">
                          <a:effectLst/>
                        </a:rPr>
                        <a:t>5</a:t>
                      </a:r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u="none" strike="noStrike">
                          <a:effectLst/>
                        </a:rPr>
                        <a:t>Wall Area</a:t>
                      </a:r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u="none" strike="noStrike">
                          <a:effectLst/>
                        </a:rPr>
                        <a:t>19.92</a:t>
                      </a:r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u="none" strike="noStrike">
                          <a:effectLst/>
                        </a:rPr>
                        <a:t>F3</a:t>
                      </a:r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u="none" strike="noStrike" dirty="0">
                          <a:effectLst/>
                        </a:rPr>
                        <a:t>Ap. 306</a:t>
                      </a: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u="none" strike="noStrike">
                          <a:effectLst/>
                        </a:rPr>
                        <a:t>KGC</a:t>
                      </a:r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u="none" strike="noStrike">
                          <a:effectLst/>
                        </a:rPr>
                        <a:t> </a:t>
                      </a:r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868158148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u="none" strike="noStrike">
                          <a:effectLst/>
                        </a:rPr>
                        <a:t>6</a:t>
                      </a:r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u="none" strike="noStrike">
                          <a:effectLst/>
                        </a:rPr>
                        <a:t>Floor Area 2</a:t>
                      </a:r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u="none" strike="noStrike">
                          <a:effectLst/>
                        </a:rPr>
                        <a:t>0.67</a:t>
                      </a:r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u="none" strike="noStrike">
                          <a:effectLst/>
                        </a:rPr>
                        <a:t>F3</a:t>
                      </a:r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u="none" strike="noStrike" dirty="0">
                          <a:effectLst/>
                        </a:rPr>
                        <a:t>Ap. 306</a:t>
                      </a: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u="none" strike="noStrike" dirty="0">
                          <a:effectLst/>
                        </a:rPr>
                        <a:t>KGC</a:t>
                      </a: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u="none" strike="noStrike">
                          <a:effectLst/>
                        </a:rPr>
                        <a:t> </a:t>
                      </a:r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676579554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u="none" strike="noStrike">
                          <a:effectLst/>
                        </a:rPr>
                        <a:t>7</a:t>
                      </a:r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u="none" strike="noStrike">
                          <a:effectLst/>
                        </a:rPr>
                        <a:t>Floor Area 1</a:t>
                      </a:r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u="none" strike="noStrike">
                          <a:effectLst/>
                        </a:rPr>
                        <a:t>-0.67</a:t>
                      </a:r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u="none" strike="noStrike">
                          <a:effectLst/>
                        </a:rPr>
                        <a:t>F3</a:t>
                      </a:r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u="none" strike="noStrike">
                          <a:effectLst/>
                        </a:rPr>
                        <a:t>Ap. 306</a:t>
                      </a:r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u="none" strike="noStrike" dirty="0">
                          <a:effectLst/>
                        </a:rPr>
                        <a:t>KGC</a:t>
                      </a: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u="none" strike="noStrike" dirty="0">
                          <a:effectLst/>
                        </a:rPr>
                        <a:t> </a:t>
                      </a: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621501337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u="none" strike="noStrike">
                          <a:effectLst/>
                        </a:rPr>
                        <a:t>8</a:t>
                      </a:r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u="none" strike="noStrike">
                          <a:effectLst/>
                        </a:rPr>
                        <a:t>Volume</a:t>
                      </a:r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u="none" strike="noStrike">
                          <a:effectLst/>
                        </a:rPr>
                        <a:t>4.38</a:t>
                      </a:r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u="none" strike="noStrike">
                          <a:effectLst/>
                        </a:rPr>
                        <a:t>F3</a:t>
                      </a:r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u="none" strike="noStrike">
                          <a:effectLst/>
                        </a:rPr>
                        <a:t>Lobby</a:t>
                      </a:r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u="none" strike="noStrike">
                          <a:effectLst/>
                        </a:rPr>
                        <a:t>RCC</a:t>
                      </a:r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u="none" strike="noStrike" dirty="0">
                          <a:effectLst/>
                        </a:rPr>
                        <a:t> </a:t>
                      </a: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722507907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u="none" strike="noStrike">
                          <a:effectLst/>
                        </a:rPr>
                        <a:t>9</a:t>
                      </a:r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u="none" strike="noStrike">
                          <a:effectLst/>
                        </a:rPr>
                        <a:t>Volume</a:t>
                      </a:r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u="none" strike="noStrike">
                          <a:effectLst/>
                        </a:rPr>
                        <a:t>4.38</a:t>
                      </a:r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u="none" strike="noStrike">
                          <a:effectLst/>
                        </a:rPr>
                        <a:t>F4</a:t>
                      </a:r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u="none" strike="noStrike">
                          <a:effectLst/>
                        </a:rPr>
                        <a:t>Lobby</a:t>
                      </a:r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u="none" strike="noStrike">
                          <a:effectLst/>
                        </a:rPr>
                        <a:t>RCC</a:t>
                      </a:r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u="none" strike="noStrike" dirty="0">
                          <a:effectLst/>
                        </a:rPr>
                        <a:t> </a:t>
                      </a: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614765919"/>
                  </a:ext>
                </a:extLst>
              </a:tr>
            </a:tbl>
          </a:graphicData>
        </a:graphic>
      </p:graphicFrame>
      <p:graphicFrame>
        <p:nvGraphicFramePr>
          <p:cNvPr id="5" name="Diagram 4"/>
          <p:cNvGraphicFramePr/>
          <p:nvPr>
            <p:extLst>
              <p:ext uri="{D42A27DB-BD31-4B8C-83A1-F6EECF244321}">
                <p14:modId xmlns:p14="http://schemas.microsoft.com/office/powerpoint/2010/main" val="1932891758"/>
              </p:ext>
            </p:extLst>
          </p:nvPr>
        </p:nvGraphicFramePr>
        <p:xfrm>
          <a:off x="0" y="-529061"/>
          <a:ext cx="12097407" cy="19604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6662815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List of Projects Done with this Tool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Tender Projects:</a:t>
            </a:r>
          </a:p>
          <a:p>
            <a:r>
              <a:rPr lang="en-US" dirty="0"/>
              <a:t>Internal Finishing in </a:t>
            </a:r>
            <a:r>
              <a:rPr lang="en-US" dirty="0" err="1"/>
              <a:t>Saifi</a:t>
            </a:r>
            <a:r>
              <a:rPr lang="en-US" dirty="0"/>
              <a:t> Lot 1059</a:t>
            </a:r>
          </a:p>
          <a:p>
            <a:r>
              <a:rPr lang="en-US" dirty="0"/>
              <a:t>Finishing in IC Phase 2</a:t>
            </a:r>
          </a:p>
          <a:p>
            <a:r>
              <a:rPr lang="en-US" dirty="0"/>
              <a:t>Finishing of Marina Gate</a:t>
            </a:r>
          </a:p>
          <a:p>
            <a:endParaRPr lang="en-US" dirty="0"/>
          </a:p>
          <a:p>
            <a:pPr marL="0" indent="0">
              <a:buNone/>
            </a:pPr>
            <a:r>
              <a:rPr lang="en-US" dirty="0"/>
              <a:t>Awarded Projects:</a:t>
            </a:r>
          </a:p>
          <a:p>
            <a:r>
              <a:rPr lang="en-US" dirty="0"/>
              <a:t>DAMAC Tower</a:t>
            </a:r>
          </a:p>
          <a:p>
            <a:endParaRPr lang="en-GB" dirty="0"/>
          </a:p>
        </p:txBody>
      </p:sp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3976318357"/>
              </p:ext>
            </p:extLst>
          </p:nvPr>
        </p:nvGraphicFramePr>
        <p:xfrm>
          <a:off x="0" y="-529061"/>
          <a:ext cx="12097407" cy="19604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16098778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Advantages &amp; Limitations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en-US" u="sng" dirty="0"/>
              <a:t>Advantages:</a:t>
            </a:r>
          </a:p>
          <a:p>
            <a:r>
              <a:rPr lang="en-US" dirty="0"/>
              <a:t>Quantities are traceable up to the element measured in a well defined manner.</a:t>
            </a:r>
          </a:p>
          <a:p>
            <a:r>
              <a:rPr lang="en-US" dirty="0"/>
              <a:t>Quantities can be revised and checked</a:t>
            </a:r>
          </a:p>
          <a:p>
            <a:r>
              <a:rPr lang="en-US" dirty="0"/>
              <a:t>No waste time in exporting information to Excel</a:t>
            </a:r>
          </a:p>
          <a:p>
            <a:r>
              <a:rPr lang="en-US" dirty="0"/>
              <a:t>User-friendly (as much user friendly as AutoCAD)</a:t>
            </a:r>
          </a:p>
          <a:p>
            <a:r>
              <a:rPr lang="en-US" dirty="0"/>
              <a:t>Coding can be modified according to MAN requirements.</a:t>
            </a:r>
          </a:p>
          <a:p>
            <a:r>
              <a:rPr lang="en-US" dirty="0"/>
              <a:t>Categorization is easy but requires programming. There are excel tools, not mentioned in this presentation that further accelerate work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u="sng" dirty="0"/>
              <a:t>Limitations:</a:t>
            </a:r>
          </a:p>
          <a:p>
            <a:r>
              <a:rPr lang="en-US" dirty="0"/>
              <a:t>During implementation, bugs will appear and will be resolved</a:t>
            </a:r>
          </a:p>
          <a:p>
            <a:r>
              <a:rPr lang="en-US" dirty="0"/>
              <a:t>Information can only be exported to excel and not imported. Future improvements if required.</a:t>
            </a:r>
          </a:p>
          <a:p>
            <a:r>
              <a:rPr lang="en-US" dirty="0"/>
              <a:t>Installation is tricky and I may have to install it myself. It may be solved in the future by creating multiple types of Macro Sources.</a:t>
            </a:r>
          </a:p>
          <a:p>
            <a:r>
              <a:rPr lang="en-US" dirty="0"/>
              <a:t>Quantities are Metric.</a:t>
            </a:r>
          </a:p>
        </p:txBody>
      </p:sp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2422918770"/>
              </p:ext>
            </p:extLst>
          </p:nvPr>
        </p:nvGraphicFramePr>
        <p:xfrm>
          <a:off x="0" y="-529061"/>
          <a:ext cx="12097407" cy="19604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50301587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2464237"/>
            <a:ext cx="12192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200" dirty="0"/>
              <a:t>Thank you</a:t>
            </a:r>
            <a:endParaRPr lang="en-GB" sz="7200" dirty="0"/>
          </a:p>
        </p:txBody>
      </p:sp>
    </p:spTree>
    <p:extLst>
      <p:ext uri="{BB962C8B-B14F-4D97-AF65-F5344CB8AC3E}">
        <p14:creationId xmlns:p14="http://schemas.microsoft.com/office/powerpoint/2010/main" val="241761173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Table of Contents</a:t>
            </a:r>
            <a:endParaRPr lang="en-GB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013810623"/>
              </p:ext>
            </p:extLst>
          </p:nvPr>
        </p:nvGraphicFramePr>
        <p:xfrm>
          <a:off x="3868738" y="863600"/>
          <a:ext cx="7315200" cy="51212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24293559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Concept</a:t>
            </a:r>
            <a:br>
              <a:rPr lang="en-US" dirty="0"/>
            </a:br>
            <a:r>
              <a:rPr lang="en-US" dirty="0"/>
              <a:t>&amp;</a:t>
            </a:r>
            <a:br>
              <a:rPr lang="en-US" dirty="0"/>
            </a:br>
            <a:r>
              <a:rPr lang="en-US" dirty="0"/>
              <a:t>Requirements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u="sng" dirty="0"/>
              <a:t>Concept:</a:t>
            </a:r>
          </a:p>
          <a:p>
            <a:pPr marL="0" indent="0">
              <a:buNone/>
            </a:pPr>
            <a:r>
              <a:rPr lang="en-US" dirty="0"/>
              <a:t>The tool uses the properties within AutoCAD to get precise measurement information.</a:t>
            </a:r>
          </a:p>
          <a:p>
            <a:pPr marL="0" indent="0">
              <a:buNone/>
            </a:pPr>
            <a:r>
              <a:rPr lang="en-US" dirty="0"/>
              <a:t>These information are stored within AutoCAD (polylines and blocks)</a:t>
            </a:r>
          </a:p>
          <a:p>
            <a:pPr marL="0" indent="0">
              <a:buNone/>
            </a:pPr>
            <a:r>
              <a:rPr lang="en-US" dirty="0"/>
              <a:t>The tool exports the information to excel and puts all information into one table</a:t>
            </a:r>
          </a:p>
          <a:p>
            <a:pPr marL="0" indent="0">
              <a:buNone/>
            </a:pPr>
            <a:r>
              <a:rPr lang="en-US" dirty="0"/>
              <a:t>N.B.: Metric Units are used (Cubic Meter, Square Meter &amp; Linear Meter)</a:t>
            </a:r>
          </a:p>
          <a:p>
            <a:pPr marL="0" indent="0">
              <a:buNone/>
            </a:pPr>
            <a:endParaRPr lang="en-US" u="sng" dirty="0"/>
          </a:p>
          <a:p>
            <a:pPr marL="0" indent="0">
              <a:buNone/>
            </a:pPr>
            <a:r>
              <a:rPr lang="en-US" u="sng" dirty="0"/>
              <a:t>Requirements:</a:t>
            </a:r>
          </a:p>
          <a:p>
            <a:r>
              <a:rPr lang="en-US" dirty="0"/>
              <a:t>AutoCAD (An easy to draw program)</a:t>
            </a:r>
            <a:endParaRPr lang="en-GB" dirty="0"/>
          </a:p>
          <a:p>
            <a:r>
              <a:rPr lang="en-US" dirty="0"/>
              <a:t>Excel (An excellent program to Analyze Data and post results)</a:t>
            </a:r>
          </a:p>
          <a:p>
            <a:r>
              <a:rPr lang="en-US" dirty="0"/>
              <a:t>The tool “Quantity Takeoff Tool - QS” (VBA tool)</a:t>
            </a:r>
          </a:p>
        </p:txBody>
      </p:sp>
      <p:graphicFrame>
        <p:nvGraphicFramePr>
          <p:cNvPr id="5" name="Diagram 4"/>
          <p:cNvGraphicFramePr/>
          <p:nvPr>
            <p:extLst>
              <p:ext uri="{D42A27DB-BD31-4B8C-83A1-F6EECF244321}">
                <p14:modId xmlns:p14="http://schemas.microsoft.com/office/powerpoint/2010/main" val="4242172014"/>
              </p:ext>
            </p:extLst>
          </p:nvPr>
        </p:nvGraphicFramePr>
        <p:xfrm>
          <a:off x="0" y="-529061"/>
          <a:ext cx="12097407" cy="19604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55114587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t"/>
          <a:lstStyle/>
          <a:p>
            <a:r>
              <a:rPr lang="en-US" dirty="0"/>
              <a:t>QS Tool Options</a:t>
            </a:r>
            <a:endParaRPr lang="en-GB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-10859" y="2530986"/>
            <a:ext cx="3475038" cy="3582735"/>
          </a:xfrm>
          <a:prstGeom prst="rect">
            <a:avLst/>
          </a:prstGeom>
        </p:spPr>
      </p:pic>
      <p:sp>
        <p:nvSpPr>
          <p:cNvPr id="10" name="Content Placeholder 9"/>
          <p:cNvSpPr>
            <a:spLocks noGrp="1"/>
          </p:cNvSpPr>
          <p:nvPr>
            <p:ph sz="half" idx="2"/>
          </p:nvPr>
        </p:nvSpPr>
        <p:spPr>
          <a:xfrm>
            <a:off x="3468414" y="767255"/>
            <a:ext cx="8269930" cy="5346466"/>
          </a:xfrm>
        </p:spPr>
        <p:txBody>
          <a:bodyPr>
            <a:normAutofit/>
          </a:bodyPr>
          <a:lstStyle/>
          <a:p>
            <a:r>
              <a:rPr lang="en-US" dirty="0"/>
              <a:t>Lengths are multiplied by the Length Factor (If drawing unit is mm then this factor is 0.001)</a:t>
            </a:r>
            <a:endParaRPr lang="en-GB" dirty="0"/>
          </a:p>
          <a:p>
            <a:r>
              <a:rPr lang="en-US" dirty="0"/>
              <a:t>Global Width of polylines is used to refer to Height on plan drawings.</a:t>
            </a:r>
          </a:p>
          <a:p>
            <a:r>
              <a:rPr lang="en-US" dirty="0"/>
              <a:t>Global Width to Height factor multiplies the global width in drawing to get the actual height on excel</a:t>
            </a:r>
          </a:p>
          <a:p>
            <a:r>
              <a:rPr lang="en-US" dirty="0"/>
              <a:t>Excel File Path locates the workbook to which information are to be exported.</a:t>
            </a:r>
          </a:p>
          <a:p>
            <a:r>
              <a:rPr lang="en-US" dirty="0"/>
              <a:t>Sheet Name define the name of the sheet to which the measurements will be exported</a:t>
            </a:r>
          </a:p>
          <a:p>
            <a:r>
              <a:rPr lang="en-US" dirty="0"/>
              <a:t>Report Type defines the type of report to be created. The report structure should be programmed.</a:t>
            </a:r>
          </a:p>
          <a:p>
            <a:r>
              <a:rPr lang="en-US" dirty="0"/>
              <a:t>WBS export additional information regarding drawings on this AutoCAD file to excel.</a:t>
            </a:r>
            <a:endParaRPr lang="en-GB" dirty="0"/>
          </a:p>
        </p:txBody>
      </p:sp>
      <p:graphicFrame>
        <p:nvGraphicFramePr>
          <p:cNvPr id="5" name="Diagram 4"/>
          <p:cNvGraphicFramePr/>
          <p:nvPr>
            <p:extLst>
              <p:ext uri="{D42A27DB-BD31-4B8C-83A1-F6EECF244321}">
                <p14:modId xmlns:p14="http://schemas.microsoft.com/office/powerpoint/2010/main" val="1044001063"/>
              </p:ext>
            </p:extLst>
          </p:nvPr>
        </p:nvGraphicFramePr>
        <p:xfrm>
          <a:off x="0" y="-529061"/>
          <a:ext cx="12097407" cy="19604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76246170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Takeoff Elements within AutoCAD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AutoCAD Objects for Quantity Take Off:</a:t>
            </a:r>
          </a:p>
          <a:p>
            <a:pPr lvl="1"/>
            <a:r>
              <a:rPr lang="en-US" dirty="0"/>
              <a:t>AutoCAD Polylines with certain properties</a:t>
            </a:r>
          </a:p>
          <a:p>
            <a:pPr lvl="1"/>
            <a:r>
              <a:rPr lang="en-US" dirty="0"/>
              <a:t>AutoCAD Blocks: 3D Block, with certain properties</a:t>
            </a:r>
          </a:p>
          <a:p>
            <a:r>
              <a:rPr lang="en-US" dirty="0"/>
              <a:t>Polylines are used to measure Lengths, Surface and Volumes</a:t>
            </a:r>
          </a:p>
          <a:p>
            <a:r>
              <a:rPr lang="en-US" dirty="0"/>
              <a:t>3D Blocks information are extracted from the block (Width, Length, Height and type). They are usually used to quantify items or deduct openings from polyline measurements</a:t>
            </a:r>
          </a:p>
          <a:p>
            <a:r>
              <a:rPr lang="en-US" dirty="0"/>
              <a:t>3DBlocks information can be imported from excel file by “TYPE”</a:t>
            </a:r>
            <a:endParaRPr lang="en-GB" dirty="0"/>
          </a:p>
        </p:txBody>
      </p:sp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124680038"/>
              </p:ext>
            </p:extLst>
          </p:nvPr>
        </p:nvGraphicFramePr>
        <p:xfrm>
          <a:off x="0" y="-529061"/>
          <a:ext cx="12097407" cy="19604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67734013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Takeoff Elements Properties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Layer Description:</a:t>
            </a:r>
          </a:p>
          <a:p>
            <a:pPr lvl="1"/>
            <a:r>
              <a:rPr lang="en-US" dirty="0"/>
              <a:t>It should start by “QS - ”</a:t>
            </a:r>
          </a:p>
          <a:p>
            <a:pPr lvl="1"/>
            <a:r>
              <a:rPr lang="en-US" dirty="0"/>
              <a:t>Description of the BOQ item to be done (</a:t>
            </a:r>
            <a:r>
              <a:rPr lang="en-US" dirty="0" err="1"/>
              <a:t>e.g</a:t>
            </a:r>
            <a:r>
              <a:rPr lang="en-US" dirty="0"/>
              <a:t>: “Masonry 100mm”, “Plaster to Walls”,…)</a:t>
            </a:r>
          </a:p>
          <a:p>
            <a:pPr lvl="1"/>
            <a:r>
              <a:rPr lang="en-US" dirty="0"/>
              <a:t>It should end with unit of measurement: </a:t>
            </a:r>
            <a:r>
              <a:rPr lang="en-US" dirty="0" err="1"/>
              <a:t>sqm</a:t>
            </a:r>
            <a:r>
              <a:rPr lang="en-US" dirty="0"/>
              <a:t>, m2, m, Lm, cm, m3.</a:t>
            </a:r>
          </a:p>
          <a:p>
            <a:r>
              <a:rPr lang="en-US" dirty="0"/>
              <a:t>Color defines percent of the item completed according to AutoCAD ‘</a:t>
            </a:r>
            <a:r>
              <a:rPr lang="en-US" dirty="0" err="1"/>
              <a:t>colorindex</a:t>
            </a:r>
            <a:r>
              <a:rPr lang="en-US" dirty="0"/>
              <a:t>’ number</a:t>
            </a:r>
          </a:p>
          <a:p>
            <a:r>
              <a:rPr lang="en-US" dirty="0"/>
              <a:t>Global Width defines the height of the element to be measured especially for wall quantities on plan drawings (Not Applicable to 3D Block)</a:t>
            </a:r>
          </a:p>
          <a:p>
            <a:r>
              <a:rPr lang="en-US" dirty="0"/>
              <a:t>Polyline </a:t>
            </a:r>
            <a:r>
              <a:rPr lang="en-US" dirty="0" err="1"/>
              <a:t>Linetype</a:t>
            </a:r>
            <a:r>
              <a:rPr lang="en-US" dirty="0"/>
              <a:t> Defines if it is a negative quantity or a positive quantity. If </a:t>
            </a:r>
            <a:r>
              <a:rPr lang="en-US" dirty="0" err="1"/>
              <a:t>linetype</a:t>
            </a:r>
            <a:r>
              <a:rPr lang="en-US" dirty="0"/>
              <a:t> is “By Layer” then it is a positive quantity otherwise negative quantity</a:t>
            </a:r>
          </a:p>
        </p:txBody>
      </p:sp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2467487473"/>
              </p:ext>
            </p:extLst>
          </p:nvPr>
        </p:nvGraphicFramePr>
        <p:xfrm>
          <a:off x="0" y="-529061"/>
          <a:ext cx="12097407" cy="19604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36611001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Takeoff Elements Properties</a:t>
            </a:r>
            <a:br>
              <a:rPr lang="en-US" dirty="0"/>
            </a:br>
            <a:br>
              <a:rPr lang="en-US" dirty="0"/>
            </a:br>
            <a:r>
              <a:rPr lang="en-US" sz="2800" dirty="0"/>
              <a:t>3D Item</a:t>
            </a:r>
            <a:endParaRPr lang="en-GB" dirty="0"/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604034233"/>
              </p:ext>
            </p:extLst>
          </p:nvPr>
        </p:nvGraphicFramePr>
        <p:xfrm>
          <a:off x="3584701" y="966763"/>
          <a:ext cx="4451076" cy="727953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112769">
                  <a:extLst>
                    <a:ext uri="{9D8B030D-6E8A-4147-A177-3AD203B41FA5}">
                      <a16:colId xmlns:a16="http://schemas.microsoft.com/office/drawing/2014/main" val="2716043716"/>
                    </a:ext>
                  </a:extLst>
                </a:gridCol>
                <a:gridCol w="1112769">
                  <a:extLst>
                    <a:ext uri="{9D8B030D-6E8A-4147-A177-3AD203B41FA5}">
                      <a16:colId xmlns:a16="http://schemas.microsoft.com/office/drawing/2014/main" val="3403404225"/>
                    </a:ext>
                  </a:extLst>
                </a:gridCol>
                <a:gridCol w="1112769">
                  <a:extLst>
                    <a:ext uri="{9D8B030D-6E8A-4147-A177-3AD203B41FA5}">
                      <a16:colId xmlns:a16="http://schemas.microsoft.com/office/drawing/2014/main" val="588634078"/>
                    </a:ext>
                  </a:extLst>
                </a:gridCol>
                <a:gridCol w="1112769">
                  <a:extLst>
                    <a:ext uri="{9D8B030D-6E8A-4147-A177-3AD203B41FA5}">
                      <a16:colId xmlns:a16="http://schemas.microsoft.com/office/drawing/2014/main" val="4269076122"/>
                    </a:ext>
                  </a:extLst>
                </a:gridCol>
              </a:tblGrid>
              <a:tr h="242651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u="none" strike="noStrike">
                          <a:effectLst/>
                        </a:rPr>
                        <a:t>Opening Type</a:t>
                      </a:r>
                      <a:endParaRPr lang="en-GB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u="none" strike="noStrike" dirty="0">
                          <a:effectLst/>
                        </a:rPr>
                        <a:t>W</a:t>
                      </a:r>
                      <a:endParaRPr lang="en-GB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u="none" strike="noStrike">
                          <a:effectLst/>
                        </a:rPr>
                        <a:t>L</a:t>
                      </a:r>
                      <a:endParaRPr lang="en-GB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u="none" strike="noStrike">
                          <a:effectLst/>
                        </a:rPr>
                        <a:t>H</a:t>
                      </a:r>
                      <a:endParaRPr lang="en-GB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562915504"/>
                  </a:ext>
                </a:extLst>
              </a:tr>
              <a:tr h="242651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u="none" strike="noStrike">
                          <a:effectLst/>
                        </a:rPr>
                        <a:t>DW01 Lm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u="none" strike="noStrike">
                          <a:effectLst/>
                        </a:rPr>
                        <a:t>2.1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u="none" strike="noStrike">
                          <a:effectLst/>
                        </a:rPr>
                        <a:t> 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u="none" strike="noStrike">
                          <a:effectLst/>
                        </a:rPr>
                        <a:t> 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444144791"/>
                  </a:ext>
                </a:extLst>
              </a:tr>
              <a:tr h="242651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u="none" strike="noStrike" dirty="0">
                          <a:effectLst/>
                        </a:rPr>
                        <a:t>DW02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u="none" strike="noStrike" dirty="0">
                          <a:effectLst/>
                        </a:rPr>
                        <a:t>0.95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u="none" strike="noStrike">
                          <a:effectLst/>
                        </a:rPr>
                        <a:t> 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u="none" strike="noStrike" dirty="0">
                          <a:effectLst/>
                        </a:rPr>
                        <a:t>2.3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886857922"/>
                  </a:ext>
                </a:extLst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3641889" y="2547213"/>
            <a:ext cx="7872248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The dimensions of the door are usually listed in the schedule of doors/windows/openings. Therefore, it is easier if they are listed on an excel sheet than entry on AutoCAD. </a:t>
            </a:r>
          </a:p>
          <a:p>
            <a:endParaRPr lang="en-US" sz="1600" dirty="0"/>
          </a:p>
          <a:p>
            <a:r>
              <a:rPr lang="en-US" sz="1600" dirty="0"/>
              <a:t>The “QS Openings” sheet will be created by the program within the first execution of the program.</a:t>
            </a:r>
          </a:p>
          <a:p>
            <a:endParaRPr lang="en-US" sz="1600" dirty="0"/>
          </a:p>
          <a:p>
            <a:r>
              <a:rPr lang="en-US" sz="1600" dirty="0"/>
              <a:t>Usually, on AutoCAD plan drawing, the dimensions of a door are not shown and only a reference of the type of door is listed. Therefore, it is best that you insert the door  type as entry on AutoCAD.</a:t>
            </a:r>
          </a:p>
          <a:p>
            <a:endParaRPr lang="en-US" sz="1600" dirty="0"/>
          </a:p>
          <a:p>
            <a:r>
              <a:rPr lang="en-US" sz="1600" dirty="0"/>
              <a:t>The tool will, upon execution, search for the type of door within the listed “QS Openings” sheet and will insert the door dimensions on AutoCAD.</a:t>
            </a:r>
          </a:p>
          <a:p>
            <a:endParaRPr lang="en-US" sz="1600" dirty="0"/>
          </a:p>
          <a:p>
            <a:r>
              <a:rPr lang="en-US" sz="1600" dirty="0"/>
              <a:t>The Takeoff Elements Properties still apply to 3D Item (Except for Global Width) </a:t>
            </a:r>
            <a:endParaRPr lang="en-GB" sz="1600" dirty="0"/>
          </a:p>
        </p:txBody>
      </p:sp>
      <p:sp>
        <p:nvSpPr>
          <p:cNvPr id="8" name="TextBox 7"/>
          <p:cNvSpPr txBox="1"/>
          <p:nvPr/>
        </p:nvSpPr>
        <p:spPr>
          <a:xfrm>
            <a:off x="3583142" y="664746"/>
            <a:ext cx="43367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Openings Types are listed on Excel Sheet “QS Openings”</a:t>
            </a:r>
            <a:endParaRPr lang="en-GB" sz="1400" dirty="0"/>
          </a:p>
        </p:txBody>
      </p:sp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56807727"/>
              </p:ext>
            </p:extLst>
          </p:nvPr>
        </p:nvGraphicFramePr>
        <p:xfrm>
          <a:off x="6407271" y="-752905"/>
          <a:ext cx="8128000" cy="35798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7" name="AutoCAD Drawing" r:id="rId3" imgW="14963760" imgH="6591240" progId="AutoCAD.Drawing.18">
                  <p:embed/>
                </p:oleObj>
              </mc:Choice>
              <mc:Fallback>
                <p:oleObj name="AutoCAD Drawing" r:id="rId3" imgW="14963760" imgH="6591240" progId="AutoCAD.Drawing.18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407271" y="-752905"/>
                        <a:ext cx="8128000" cy="35798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6" name="Rectangle 25"/>
          <p:cNvSpPr/>
          <p:nvPr/>
        </p:nvSpPr>
        <p:spPr>
          <a:xfrm>
            <a:off x="9510923" y="1015486"/>
            <a:ext cx="50687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ctr"/>
            <a:r>
              <a:rPr lang="en-GB" dirty="0"/>
              <a:t>W=</a:t>
            </a:r>
            <a:endParaRPr lang="en-GB" b="1" dirty="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9584875" y="1241766"/>
            <a:ext cx="42351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ctr"/>
            <a:r>
              <a:rPr lang="en-GB" dirty="0"/>
              <a:t>L=</a:t>
            </a:r>
            <a:endParaRPr lang="en-GB" b="1" dirty="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28" name="Rectangle 27"/>
          <p:cNvSpPr/>
          <p:nvPr/>
        </p:nvSpPr>
        <p:spPr>
          <a:xfrm>
            <a:off x="9577448" y="1468046"/>
            <a:ext cx="45717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ctr"/>
            <a:r>
              <a:rPr lang="en-GB" dirty="0"/>
              <a:t>H=</a:t>
            </a:r>
            <a:endParaRPr lang="en-GB" b="1" dirty="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9176270" y="1716985"/>
            <a:ext cx="8691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fontAlgn="ctr"/>
            <a:r>
              <a:rPr lang="en-GB" dirty="0"/>
              <a:t>A/S F.=</a:t>
            </a:r>
            <a:endParaRPr lang="en-GB" b="1" dirty="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30" name="Left Brace 29"/>
          <p:cNvSpPr/>
          <p:nvPr/>
        </p:nvSpPr>
        <p:spPr>
          <a:xfrm>
            <a:off x="8471480" y="1169374"/>
            <a:ext cx="430306" cy="1277366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4" name="TextBox 33"/>
          <p:cNvSpPr txBox="1"/>
          <p:nvPr/>
        </p:nvSpPr>
        <p:spPr>
          <a:xfrm>
            <a:off x="8226120" y="712716"/>
            <a:ext cx="13513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Opening Type  </a:t>
            </a:r>
          </a:p>
          <a:p>
            <a:r>
              <a:rPr lang="en-US" sz="1200" dirty="0"/>
              <a:t>Entry on AutoCAD</a:t>
            </a:r>
            <a:endParaRPr lang="en-GB" sz="1200" dirty="0"/>
          </a:p>
        </p:txBody>
      </p:sp>
      <p:sp>
        <p:nvSpPr>
          <p:cNvPr id="35" name="TextBox 34"/>
          <p:cNvSpPr txBox="1"/>
          <p:nvPr/>
        </p:nvSpPr>
        <p:spPr>
          <a:xfrm>
            <a:off x="6961591" y="1711448"/>
            <a:ext cx="161262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No Entry on AutoCAD</a:t>
            </a:r>
            <a:endParaRPr lang="en-GB" sz="1200" dirty="0"/>
          </a:p>
        </p:txBody>
      </p:sp>
    </p:spTree>
    <p:extLst>
      <p:ext uri="{BB962C8B-B14F-4D97-AF65-F5344CB8AC3E}">
        <p14:creationId xmlns:p14="http://schemas.microsoft.com/office/powerpoint/2010/main" val="139239405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Video Presentation</a:t>
            </a:r>
            <a:endParaRPr lang="en-GB" dirty="0"/>
          </a:p>
        </p:txBody>
      </p:sp>
      <p:pic>
        <p:nvPicPr>
          <p:cNvPr id="7" name="ScreenCapture_2016-6-10 14.39.39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777765"/>
            <a:ext cx="12192000" cy="5912507"/>
          </a:xfrm>
        </p:spPr>
      </p:pic>
      <p:graphicFrame>
        <p:nvGraphicFramePr>
          <p:cNvPr id="8" name="Diagram 7"/>
          <p:cNvGraphicFramePr/>
          <p:nvPr>
            <p:extLst>
              <p:ext uri="{D42A27DB-BD31-4B8C-83A1-F6EECF244321}">
                <p14:modId xmlns:p14="http://schemas.microsoft.com/office/powerpoint/2010/main" val="1838396082"/>
              </p:ext>
            </p:extLst>
          </p:nvPr>
        </p:nvGraphicFramePr>
        <p:xfrm>
          <a:off x="0" y="-529061"/>
          <a:ext cx="12097407" cy="19604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</p:spTree>
    <p:extLst>
      <p:ext uri="{BB962C8B-B14F-4D97-AF65-F5344CB8AC3E}">
        <p14:creationId xmlns:p14="http://schemas.microsoft.com/office/powerpoint/2010/main" val="27716219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Example 1: Linear Meter Measurement</a:t>
            </a:r>
            <a:endParaRPr lang="en-GB" dirty="0"/>
          </a:p>
        </p:txBody>
      </p:sp>
      <p:graphicFrame>
        <p:nvGraphicFramePr>
          <p:cNvPr id="10" name="Content Placeholder 9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1989357210"/>
              </p:ext>
            </p:extLst>
          </p:nvPr>
        </p:nvGraphicFramePr>
        <p:xfrm>
          <a:off x="3498850" y="868363"/>
          <a:ext cx="4839688" cy="967978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88448">
                  <a:extLst>
                    <a:ext uri="{9D8B030D-6E8A-4147-A177-3AD203B41FA5}">
                      <a16:colId xmlns:a16="http://schemas.microsoft.com/office/drawing/2014/main" val="454400307"/>
                    </a:ext>
                  </a:extLst>
                </a:gridCol>
                <a:gridCol w="778402">
                  <a:extLst>
                    <a:ext uri="{9D8B030D-6E8A-4147-A177-3AD203B41FA5}">
                      <a16:colId xmlns:a16="http://schemas.microsoft.com/office/drawing/2014/main" val="3131379051"/>
                    </a:ext>
                  </a:extLst>
                </a:gridCol>
                <a:gridCol w="520700">
                  <a:extLst>
                    <a:ext uri="{9D8B030D-6E8A-4147-A177-3AD203B41FA5}">
                      <a16:colId xmlns:a16="http://schemas.microsoft.com/office/drawing/2014/main" val="3983531188"/>
                    </a:ext>
                  </a:extLst>
                </a:gridCol>
                <a:gridCol w="571500">
                  <a:extLst>
                    <a:ext uri="{9D8B030D-6E8A-4147-A177-3AD203B41FA5}">
                      <a16:colId xmlns:a16="http://schemas.microsoft.com/office/drawing/2014/main" val="2133146893"/>
                    </a:ext>
                  </a:extLst>
                </a:gridCol>
                <a:gridCol w="546100">
                  <a:extLst>
                    <a:ext uri="{9D8B030D-6E8A-4147-A177-3AD203B41FA5}">
                      <a16:colId xmlns:a16="http://schemas.microsoft.com/office/drawing/2014/main" val="3860547478"/>
                    </a:ext>
                  </a:extLst>
                </a:gridCol>
                <a:gridCol w="635076">
                  <a:extLst>
                    <a:ext uri="{9D8B030D-6E8A-4147-A177-3AD203B41FA5}">
                      <a16:colId xmlns:a16="http://schemas.microsoft.com/office/drawing/2014/main" val="3747261229"/>
                    </a:ext>
                  </a:extLst>
                </a:gridCol>
                <a:gridCol w="421289">
                  <a:extLst>
                    <a:ext uri="{9D8B030D-6E8A-4147-A177-3AD203B41FA5}">
                      <a16:colId xmlns:a16="http://schemas.microsoft.com/office/drawing/2014/main" val="2504863748"/>
                    </a:ext>
                  </a:extLst>
                </a:gridCol>
                <a:gridCol w="678173">
                  <a:extLst>
                    <a:ext uri="{9D8B030D-6E8A-4147-A177-3AD203B41FA5}">
                      <a16:colId xmlns:a16="http://schemas.microsoft.com/office/drawing/2014/main" val="1092082449"/>
                    </a:ext>
                  </a:extLst>
                </a:gridCol>
              </a:tblGrid>
              <a:tr h="591150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u="none" strike="noStrike">
                          <a:effectLst/>
                        </a:rPr>
                        <a:t>ID #</a:t>
                      </a:r>
                      <a:endParaRPr lang="en-GB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534" marR="5534" marT="553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u="none" strike="noStrike">
                          <a:effectLst/>
                        </a:rPr>
                        <a:t>Type</a:t>
                      </a:r>
                      <a:endParaRPr lang="en-GB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534" marR="5534" marT="553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u="none" strike="noStrike" dirty="0">
                          <a:effectLst/>
                        </a:rPr>
                        <a:t>Item Unit</a:t>
                      </a:r>
                      <a:endParaRPr lang="en-GB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534" marR="5534" marT="553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u="none" strike="noStrike">
                          <a:effectLst/>
                        </a:rPr>
                        <a:t>Width</a:t>
                      </a:r>
                      <a:endParaRPr lang="en-GB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534" marR="5534" marT="553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u="none" strike="noStrike" dirty="0">
                          <a:effectLst/>
                        </a:rPr>
                        <a:t>Length/Area</a:t>
                      </a:r>
                      <a:endParaRPr lang="en-GB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534" marR="5534" marT="553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u="none" strike="noStrike">
                          <a:effectLst/>
                        </a:rPr>
                        <a:t>Average Height</a:t>
                      </a:r>
                      <a:endParaRPr lang="en-GB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534" marR="5534" marT="553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u="none" strike="noStrike">
                          <a:effectLst/>
                        </a:rPr>
                        <a:t>A/S Factor</a:t>
                      </a:r>
                      <a:endParaRPr lang="en-GB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534" marR="5534" marT="553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u="none" strike="noStrike">
                          <a:effectLst/>
                        </a:rPr>
                        <a:t>Quantity As Per Drawing</a:t>
                      </a:r>
                      <a:endParaRPr lang="en-GB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534" marR="5534" marT="5534" marB="0" anchor="ctr"/>
                </a:tc>
                <a:extLst>
                  <a:ext uri="{0D108BD9-81ED-4DB2-BD59-A6C34878D82A}">
                    <a16:rowId xmlns:a16="http://schemas.microsoft.com/office/drawing/2014/main" val="1914656503"/>
                  </a:ext>
                </a:extLst>
              </a:tr>
              <a:tr h="161624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u="none" strike="noStrike">
                          <a:effectLst/>
                        </a:rPr>
                        <a:t>1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534" marR="5534" marT="553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u="none" strike="noStrike" dirty="0">
                          <a:effectLst/>
                        </a:rPr>
                        <a:t>Length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534" marR="5534" marT="553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u="none" strike="noStrike">
                          <a:effectLst/>
                        </a:rPr>
                        <a:t>lm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534" marR="5534" marT="553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u="none" strike="noStrike">
                          <a:effectLst/>
                        </a:rPr>
                        <a:t> 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534" marR="5534" marT="553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u="none" strike="noStrike">
                          <a:effectLst/>
                        </a:rPr>
                        <a:t>35.05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534" marR="5534" marT="553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u="none" strike="noStrike">
                          <a:effectLst/>
                        </a:rPr>
                        <a:t> 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534" marR="5534" marT="553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u="none" strike="noStrike">
                          <a:effectLst/>
                        </a:rPr>
                        <a:t>1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534" marR="5534" marT="553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u="none" strike="noStrike">
                          <a:effectLst/>
                        </a:rPr>
                        <a:t>35.05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534" marR="5534" marT="5534" marB="0" anchor="ctr"/>
                </a:tc>
                <a:extLst>
                  <a:ext uri="{0D108BD9-81ED-4DB2-BD59-A6C34878D82A}">
                    <a16:rowId xmlns:a16="http://schemas.microsoft.com/office/drawing/2014/main" val="1090193953"/>
                  </a:ext>
                </a:extLst>
              </a:tr>
              <a:tr h="161624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u="none" strike="noStrike">
                          <a:effectLst/>
                        </a:rPr>
                        <a:t>2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534" marR="5534" marT="553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u="none" strike="noStrike">
                          <a:effectLst/>
                        </a:rPr>
                        <a:t>Length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534" marR="5534" marT="553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u="none" strike="noStrike">
                          <a:effectLst/>
                        </a:rPr>
                        <a:t>Lm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534" marR="5534" marT="553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u="none" strike="noStrike">
                          <a:effectLst/>
                        </a:rPr>
                        <a:t>1.80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534" marR="5534" marT="553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u="none" strike="noStrike">
                          <a:effectLst/>
                        </a:rPr>
                        <a:t>1.00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534" marR="5534" marT="553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u="none" strike="noStrike">
                          <a:effectLst/>
                        </a:rPr>
                        <a:t>1.00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534" marR="5534" marT="553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u="none" strike="noStrike">
                          <a:effectLst/>
                        </a:rPr>
                        <a:t>-1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534" marR="5534" marT="553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u="none" strike="noStrike" dirty="0">
                          <a:effectLst/>
                        </a:rPr>
                        <a:t>-1.80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534" marR="5534" marT="5534" marB="0" anchor="ctr"/>
                </a:tc>
                <a:extLst>
                  <a:ext uri="{0D108BD9-81ED-4DB2-BD59-A6C34878D82A}">
                    <a16:rowId xmlns:a16="http://schemas.microsoft.com/office/drawing/2014/main" val="4082349533"/>
                  </a:ext>
                </a:extLst>
              </a:tr>
            </a:tbl>
          </a:graphicData>
        </a:graphic>
      </p:graphicFrame>
      <p:pic>
        <p:nvPicPr>
          <p:cNvPr id="9" name="Content Placeholder 8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8402039" y="868363"/>
            <a:ext cx="2307835" cy="5121275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685246" y="2035010"/>
            <a:ext cx="4466897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For ID # 1:</a:t>
            </a:r>
          </a:p>
          <a:p>
            <a:pPr marL="285750" indent="-285750">
              <a:buFontTx/>
              <a:buChar char="-"/>
            </a:pPr>
            <a:r>
              <a:rPr lang="en-US" sz="1600" dirty="0"/>
              <a:t>Layer: “QS – Length - lm”</a:t>
            </a:r>
          </a:p>
          <a:p>
            <a:pPr marL="285750" indent="-285750">
              <a:buFontTx/>
              <a:buChar char="-"/>
            </a:pPr>
            <a:r>
              <a:rPr lang="en-US" sz="1600" dirty="0"/>
              <a:t>Polyline is drawn and its length is 35050mm</a:t>
            </a:r>
          </a:p>
          <a:p>
            <a:r>
              <a:rPr lang="en-US" sz="1600" dirty="0"/>
              <a:t>multiplied by 0.001 to get the results in meter</a:t>
            </a:r>
          </a:p>
          <a:p>
            <a:r>
              <a:rPr lang="en-US" sz="1600" dirty="0">
                <a:sym typeface="Wingdings" panose="05000000000000000000" pitchFamily="2" charset="2"/>
              </a:rPr>
              <a:t> Length = 35.05m</a:t>
            </a:r>
            <a:endParaRPr lang="en-US" sz="1600" dirty="0"/>
          </a:p>
          <a:p>
            <a:pPr marL="285750" indent="-285750">
              <a:buFontTx/>
              <a:buChar char="-"/>
            </a:pPr>
            <a:r>
              <a:rPr lang="en-US" sz="1600" dirty="0" err="1"/>
              <a:t>Linetype</a:t>
            </a:r>
            <a:r>
              <a:rPr lang="en-US" sz="1600" dirty="0"/>
              <a:t> is “By Layer” </a:t>
            </a:r>
            <a:r>
              <a:rPr lang="en-US" sz="1600" dirty="0">
                <a:sym typeface="Wingdings" panose="05000000000000000000" pitchFamily="2" charset="2"/>
              </a:rPr>
              <a:t> A/S Factor=1</a:t>
            </a:r>
            <a:endParaRPr lang="en-US" sz="1600" dirty="0"/>
          </a:p>
          <a:p>
            <a:endParaRPr lang="en-US" sz="1600" dirty="0"/>
          </a:p>
          <a:p>
            <a:r>
              <a:rPr lang="en-US" sz="1600" dirty="0"/>
              <a:t>For ID # 2:</a:t>
            </a:r>
          </a:p>
          <a:p>
            <a:pPr marL="285750" indent="-285750">
              <a:buFontTx/>
              <a:buChar char="-"/>
            </a:pPr>
            <a:r>
              <a:rPr lang="en-US" sz="1600" dirty="0"/>
              <a:t>Layer: “QS – Length - lm”</a:t>
            </a:r>
          </a:p>
          <a:p>
            <a:pPr marL="285750" indent="-285750">
              <a:buFontTx/>
              <a:buChar char="-"/>
            </a:pPr>
            <a:r>
              <a:rPr lang="en-US" sz="1600" dirty="0"/>
              <a:t>Type:</a:t>
            </a:r>
            <a:r>
              <a:rPr lang="en-GB" sz="1600" dirty="0"/>
              <a:t> “DS02 Lm”</a:t>
            </a:r>
          </a:p>
          <a:p>
            <a:pPr marL="285750" indent="-285750">
              <a:buFontTx/>
              <a:buChar char="-"/>
            </a:pPr>
            <a:r>
              <a:rPr lang="en-US" sz="1600" dirty="0" err="1"/>
              <a:t>Linetype</a:t>
            </a:r>
            <a:r>
              <a:rPr lang="en-US" sz="1600" dirty="0"/>
              <a:t>: Not “By Layer” </a:t>
            </a:r>
            <a:r>
              <a:rPr lang="en-US" sz="1600" dirty="0">
                <a:sym typeface="Wingdings" panose="05000000000000000000" pitchFamily="2" charset="2"/>
              </a:rPr>
              <a:t> A/S Factor=-1</a:t>
            </a:r>
          </a:p>
        </p:txBody>
      </p:sp>
      <p:graphicFrame>
        <p:nvGraphicFramePr>
          <p:cNvPr id="6" name="Diagram 5"/>
          <p:cNvGraphicFramePr/>
          <p:nvPr>
            <p:extLst>
              <p:ext uri="{D42A27DB-BD31-4B8C-83A1-F6EECF244321}">
                <p14:modId xmlns:p14="http://schemas.microsoft.com/office/powerpoint/2010/main" val="298194025"/>
              </p:ext>
            </p:extLst>
          </p:nvPr>
        </p:nvGraphicFramePr>
        <p:xfrm>
          <a:off x="0" y="-529061"/>
          <a:ext cx="12097407" cy="19604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345331549"/>
      </p:ext>
    </p:extLst>
  </p:cSld>
  <p:clrMapOvr>
    <a:masterClrMapping/>
  </p:clrMapOvr>
</p:sld>
</file>

<file path=ppt/theme/theme1.xml><?xml version="1.0" encoding="utf-8"?>
<a:theme xmlns:a="http://schemas.openxmlformats.org/drawingml/2006/main" name="Frame">
  <a:themeElements>
    <a:clrScheme name="Blue">
      <a:dk1>
        <a:sysClr val="windowText" lastClr="000000"/>
      </a:dk1>
      <a:lt1>
        <a:sysClr val="window" lastClr="FFFFFF"/>
      </a:lt1>
      <a:dk2>
        <a:srgbClr val="17406D"/>
      </a:dk2>
      <a:lt2>
        <a:srgbClr val="DBEF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Frame">
      <a:majorFont>
        <a:latin typeface="Corbel" panose="020B0503020204020204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Fram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5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2700" h="25400" prst="coolSlant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20000"/>
                <a:lumMod val="102000"/>
              </a:schemeClr>
            </a:gs>
            <a:gs pos="48000">
              <a:schemeClr val="phClr">
                <a:tint val="98000"/>
                <a:shade val="90000"/>
                <a:satMod val="110000"/>
                <a:lumMod val="103000"/>
              </a:schemeClr>
            </a:gs>
            <a:gs pos="100000">
              <a:schemeClr val="phClr">
                <a:tint val="98000"/>
                <a:shade val="80000"/>
                <a:satMod val="10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rame" id="{F226E7A2-7162-461C-9490-D27D9DC04E43}" vid="{629A0216-3BBD-45C0-B63F-2683BEA18F6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TM02900771[[fn=Slice]]</Template>
  <TotalTime>377</TotalTime>
  <Words>1735</Words>
  <Application>Microsoft Office PowerPoint</Application>
  <PresentationFormat>Widescreen</PresentationFormat>
  <Paragraphs>427</Paragraphs>
  <Slides>16</Slides>
  <Notes>0</Notes>
  <HiddenSlides>0</HiddenSlides>
  <MMClips>1</MMClips>
  <ScaleCrop>false</ScaleCrop>
  <HeadingPairs>
    <vt:vector size="8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2" baseType="lpstr">
      <vt:lpstr>Calibri</vt:lpstr>
      <vt:lpstr>Corbel</vt:lpstr>
      <vt:lpstr>Wingdings</vt:lpstr>
      <vt:lpstr>Wingdings 2</vt:lpstr>
      <vt:lpstr>Frame</vt:lpstr>
      <vt:lpstr>AutoCAD Drawing</vt:lpstr>
      <vt:lpstr>Quantity Takeoff Tool</vt:lpstr>
      <vt:lpstr>Table of Contents</vt:lpstr>
      <vt:lpstr>Concept &amp; Requirements</vt:lpstr>
      <vt:lpstr>QS Tool Options</vt:lpstr>
      <vt:lpstr>Takeoff Elements within AutoCAD</vt:lpstr>
      <vt:lpstr>Takeoff Elements Properties</vt:lpstr>
      <vt:lpstr>Takeoff Elements Properties  3D Item</vt:lpstr>
      <vt:lpstr>Video Presentation</vt:lpstr>
      <vt:lpstr>Example 1: Linear Meter Measurement</vt:lpstr>
      <vt:lpstr>Example 2: Horizontal Surface Measurement</vt:lpstr>
      <vt:lpstr>Example 3: Vertical Surface Measurement</vt:lpstr>
      <vt:lpstr>Example 4: Volume</vt:lpstr>
      <vt:lpstr>Example 5: Categorization</vt:lpstr>
      <vt:lpstr>List of Projects Done with this Tool</vt:lpstr>
      <vt:lpstr>Advantages &amp; Limitations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Quantity Take Off Tool</dc:title>
  <dc:creator>MAN Enterprise</dc:creator>
  <cp:lastModifiedBy>John Vellek</cp:lastModifiedBy>
  <cp:revision>39</cp:revision>
  <dcterms:created xsi:type="dcterms:W3CDTF">2016-06-01T11:21:29Z</dcterms:created>
  <dcterms:modified xsi:type="dcterms:W3CDTF">2016-12-26T18:09:38Z</dcterms:modified>
</cp:coreProperties>
</file>